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Krona One"/>
      <p:regular r:id="rId29"/>
    </p:embeddedFont>
    <p:embeddedFont>
      <p:font typeface="Ubuntu"/>
      <p:regular r:id="rId30"/>
      <p:bold r:id="rId31"/>
      <p:italic r:id="rId32"/>
      <p:boldItalic r:id="rId33"/>
    </p:embeddedFont>
    <p:embeddedFont>
      <p:font typeface="Roboto"/>
      <p:regular r:id="rId34"/>
      <p:bold r:id="rId35"/>
      <p:italic r:id="rId36"/>
      <p:boldItalic r:id="rId37"/>
    </p:embeddedFont>
    <p:embeddedFont>
      <p:font typeface="Ubuntu Medium"/>
      <p:regular r:id="rId38"/>
      <p:bold r:id="rId39"/>
      <p:italic r:id="rId40"/>
      <p:boldItalic r:id="rId41"/>
    </p:embeddedFont>
    <p:embeddedFont>
      <p:font typeface="Lato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UbuntuMedium-italic.fntdata"/><Relationship Id="rId20" Type="http://schemas.openxmlformats.org/officeDocument/2006/relationships/slide" Target="slides/slide16.xml"/><Relationship Id="rId42" Type="http://schemas.openxmlformats.org/officeDocument/2006/relationships/font" Target="fonts/LatoLight-regular.fntdata"/><Relationship Id="rId41" Type="http://schemas.openxmlformats.org/officeDocument/2006/relationships/font" Target="fonts/UbuntuMedium-boldItalic.fntdata"/><Relationship Id="rId22" Type="http://schemas.openxmlformats.org/officeDocument/2006/relationships/slide" Target="slides/slide18.xml"/><Relationship Id="rId44" Type="http://schemas.openxmlformats.org/officeDocument/2006/relationships/font" Target="fonts/LatoLight-italic.fntdata"/><Relationship Id="rId21" Type="http://schemas.openxmlformats.org/officeDocument/2006/relationships/slide" Target="slides/slide17.xml"/><Relationship Id="rId43" Type="http://schemas.openxmlformats.org/officeDocument/2006/relationships/font" Target="fonts/LatoLight-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Lato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KronaOn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Ubuntu-bold.fntdata"/><Relationship Id="rId30" Type="http://schemas.openxmlformats.org/officeDocument/2006/relationships/font" Target="fonts/Ubuntu-regular.fntdata"/><Relationship Id="rId11" Type="http://schemas.openxmlformats.org/officeDocument/2006/relationships/slide" Target="slides/slide7.xml"/><Relationship Id="rId33" Type="http://schemas.openxmlformats.org/officeDocument/2006/relationships/font" Target="fonts/Ubuntu-boldItalic.fntdata"/><Relationship Id="rId10" Type="http://schemas.openxmlformats.org/officeDocument/2006/relationships/slide" Target="slides/slide6.xml"/><Relationship Id="rId32" Type="http://schemas.openxmlformats.org/officeDocument/2006/relationships/font" Target="fonts/Ubuntu-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UbuntuMedium-bold.fntdata"/><Relationship Id="rId16" Type="http://schemas.openxmlformats.org/officeDocument/2006/relationships/slide" Target="slides/slide12.xml"/><Relationship Id="rId38" Type="http://schemas.openxmlformats.org/officeDocument/2006/relationships/font" Target="fonts/UbuntuMediu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f39c49baf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f39c49baf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36158c818b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36158c818b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3f90aaa592_4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3f90aaa592_4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404831bf3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404831bf3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404831bf3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404831bf3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04831bf35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404831bf35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404831bf35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404831bf35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04831bf3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04831bf3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04831bf3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404831bf3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404831bf35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404831bf3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404831bf35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404831bf35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1e807b215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1e807b215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47697288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47697288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3f54634c2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3f54634c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36158c818b_0_2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36158c818b_0_2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3f90aaa592_4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3f90aaa592_4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347697288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347697288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3f90aaa592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3f90aaa592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6158c818b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6158c818b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3f90aaa592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3f90aaa592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3f90aaa592_4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3f90aaa592_4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3f90aaa592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3f90aaa592_4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3f90aaa592_4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3f90aaa592_4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3f90aaa592_4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3f90aaa592_4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iving Center Company Profile by Slidesgo" type="title">
  <p:cSld name="TITLE">
    <p:spTree>
      <p:nvGrpSpPr>
        <p:cNvPr id="8" name="Shape 8"/>
        <p:cNvGrpSpPr/>
        <p:nvPr/>
      </p:nvGrpSpPr>
      <p:grpSpPr>
        <a:xfrm>
          <a:off x="0" y="0"/>
          <a:ext cx="0" cy="0"/>
          <a:chOff x="0" y="0"/>
          <a:chExt cx="0" cy="0"/>
        </a:xfrm>
      </p:grpSpPr>
      <p:sp>
        <p:nvSpPr>
          <p:cNvPr id="9" name="Google Shape;9;p2"/>
          <p:cNvSpPr/>
          <p:nvPr/>
        </p:nvSpPr>
        <p:spPr>
          <a:xfrm rot="10800000">
            <a:off x="7326300" y="0"/>
            <a:ext cx="18177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525" y="-137700"/>
            <a:ext cx="6939000" cy="5297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364350" y="817950"/>
            <a:ext cx="30150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atin typeface="Krona One"/>
                <a:ea typeface="Krona One"/>
                <a:cs typeface="Krona One"/>
                <a:sym typeface="Krona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5573650" y="2960400"/>
            <a:ext cx="1805700" cy="627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grpSp>
        <p:nvGrpSpPr>
          <p:cNvPr id="14" name="Google Shape;14;p2"/>
          <p:cNvGrpSpPr/>
          <p:nvPr/>
        </p:nvGrpSpPr>
        <p:grpSpPr>
          <a:xfrm flipH="1">
            <a:off x="8956333" y="1805"/>
            <a:ext cx="246027" cy="5242522"/>
            <a:chOff x="-66750" y="-99025"/>
            <a:chExt cx="246027" cy="5242522"/>
          </a:xfrm>
        </p:grpSpPr>
        <p:sp>
          <p:nvSpPr>
            <p:cNvPr id="15" name="Google Shape;15;p2"/>
            <p:cNvSpPr/>
            <p:nvPr/>
          </p:nvSpPr>
          <p:spPr>
            <a:xfrm>
              <a:off x="-66750" y="-99025"/>
              <a:ext cx="246026"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5775" y="-99025"/>
              <a:ext cx="103502" cy="5242522"/>
            </a:xfrm>
            <a:custGeom>
              <a:rect b="b" l="l" r="r" t="t"/>
              <a:pathLst>
                <a:path extrusionOk="0" h="24919" w="1281">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flipH="1">
            <a:off x="7637083" y="634585"/>
            <a:ext cx="2030710" cy="765299"/>
          </a:xfrm>
          <a:custGeom>
            <a:rect b="b" l="l" r="r" t="t"/>
            <a:pathLst>
              <a:path extrusionOk="0" h="3985" w="10574">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8153537" y="1732699"/>
            <a:ext cx="2031286" cy="765299"/>
          </a:xfrm>
          <a:custGeom>
            <a:rect b="b" l="l" r="r" t="t"/>
            <a:pathLst>
              <a:path extrusionOk="0" h="3985" w="10577">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rot="10800000">
            <a:off x="7809360" y="2830812"/>
            <a:ext cx="2031094" cy="765299"/>
          </a:xfrm>
          <a:custGeom>
            <a:rect b="b" l="l" r="r" t="t"/>
            <a:pathLst>
              <a:path extrusionOk="0" h="3985" w="10576">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0800000">
            <a:off x="7641126" y="1009276"/>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rgbClr val="E6913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0800000">
            <a:off x="7814739" y="3205476"/>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rgbClr val="E6913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rot="10800000">
            <a:off x="8159014" y="2107376"/>
            <a:ext cx="2020346" cy="390628"/>
          </a:xfrm>
          <a:custGeom>
            <a:rect b="b" l="l" r="r" t="t"/>
            <a:pathLst>
              <a:path extrusionOk="0" h="9483" w="5017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rgbClr val="E69138"/>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flipH="1" rot="420230">
            <a:off x="-250607" y="3939649"/>
            <a:ext cx="2032372" cy="1311657"/>
            <a:chOff x="7244709" y="3730234"/>
            <a:chExt cx="2912093" cy="1879413"/>
          </a:xfrm>
        </p:grpSpPr>
        <p:sp>
          <p:nvSpPr>
            <p:cNvPr id="24" name="Google Shape;24;p2"/>
            <p:cNvSpPr/>
            <p:nvPr/>
          </p:nvSpPr>
          <p:spPr>
            <a:xfrm rot="-1799542">
              <a:off x="7243199" y="4921743"/>
              <a:ext cx="1386920" cy="365707"/>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799716">
              <a:off x="8810156" y="4042080"/>
              <a:ext cx="1345393" cy="365707"/>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11"/>
          <p:cNvSpPr/>
          <p:nvPr/>
        </p:nvSpPr>
        <p:spPr>
          <a:xfrm rot="-2046914">
            <a:off x="7154697" y="-1044372"/>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rot="-2046914">
            <a:off x="-7837653" y="-4073147"/>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7609560" y="4513643"/>
            <a:ext cx="62529" cy="503891"/>
          </a:xfrm>
          <a:custGeom>
            <a:rect b="b" l="l" r="r" t="t"/>
            <a:pathLst>
              <a:path extrusionOk="0" h="3441" w="427">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7486262" y="4830089"/>
            <a:ext cx="321723" cy="171185"/>
          </a:xfrm>
          <a:custGeom>
            <a:rect b="b" l="l" r="r" t="t"/>
            <a:pathLst>
              <a:path extrusionOk="0" h="1169" w="2197">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7483479" y="4724217"/>
            <a:ext cx="331095" cy="22258"/>
          </a:xfrm>
          <a:custGeom>
            <a:rect b="b" l="l" r="r" t="t"/>
            <a:pathLst>
              <a:path extrusionOk="0" h="152" w="2261">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7505737" y="4761411"/>
            <a:ext cx="286578" cy="181290"/>
          </a:xfrm>
          <a:custGeom>
            <a:rect b="b" l="l" r="r" t="t"/>
            <a:pathLst>
              <a:path extrusionOk="0" h="1238" w="1957">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7483479" y="4746328"/>
            <a:ext cx="331095" cy="15229"/>
          </a:xfrm>
          <a:custGeom>
            <a:rect b="b" l="l" r="r" t="t"/>
            <a:pathLst>
              <a:path extrusionOk="0" h="104" w="2261">
                <a:moveTo>
                  <a:pt x="1" y="1"/>
                </a:moveTo>
                <a:lnTo>
                  <a:pt x="152" y="103"/>
                </a:lnTo>
                <a:lnTo>
                  <a:pt x="2109" y="103"/>
                </a:lnTo>
                <a:lnTo>
                  <a:pt x="2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6098496" y="4513643"/>
            <a:ext cx="62529" cy="503891"/>
          </a:xfrm>
          <a:custGeom>
            <a:rect b="b" l="l" r="r" t="t"/>
            <a:pathLst>
              <a:path extrusionOk="0" h="3441" w="427">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5974466" y="4830089"/>
            <a:ext cx="322455" cy="171185"/>
          </a:xfrm>
          <a:custGeom>
            <a:rect b="b" l="l" r="r" t="t"/>
            <a:pathLst>
              <a:path extrusionOk="0" h="1169" w="2202">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5972562"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5994527" y="4761411"/>
            <a:ext cx="286139" cy="181290"/>
          </a:xfrm>
          <a:custGeom>
            <a:rect b="b" l="l" r="r" t="t"/>
            <a:pathLst>
              <a:path extrusionOk="0" h="1238" w="1954">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72562" y="4746328"/>
            <a:ext cx="330217" cy="15229"/>
          </a:xfrm>
          <a:custGeom>
            <a:rect b="b" l="l" r="r" t="t"/>
            <a:pathLst>
              <a:path extrusionOk="0" h="104" w="2255">
                <a:moveTo>
                  <a:pt x="0" y="1"/>
                </a:moveTo>
                <a:lnTo>
                  <a:pt x="150"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2966543" y="4513643"/>
            <a:ext cx="62529" cy="503891"/>
          </a:xfrm>
          <a:custGeom>
            <a:rect b="b" l="l" r="r" t="t"/>
            <a:pathLst>
              <a:path extrusionOk="0" h="3441" w="427">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2842952" y="4830089"/>
            <a:ext cx="322602" cy="171185"/>
          </a:xfrm>
          <a:custGeom>
            <a:rect b="b" l="l" r="r" t="t"/>
            <a:pathLst>
              <a:path extrusionOk="0" h="1169" w="2203">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2841195" y="4724217"/>
            <a:ext cx="330217" cy="22258"/>
          </a:xfrm>
          <a:custGeom>
            <a:rect b="b" l="l" r="r" t="t"/>
            <a:pathLst>
              <a:path extrusionOk="0" h="152" w="2255">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2862574" y="4761411"/>
            <a:ext cx="286725" cy="181290"/>
          </a:xfrm>
          <a:custGeom>
            <a:rect b="b" l="l" r="r" t="t"/>
            <a:pathLst>
              <a:path extrusionOk="0" h="1238" w="1958">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2841195" y="4746328"/>
            <a:ext cx="330217" cy="15229"/>
          </a:xfrm>
          <a:custGeom>
            <a:rect b="b" l="l" r="r" t="t"/>
            <a:pathLst>
              <a:path extrusionOk="0" h="104" w="2255">
                <a:moveTo>
                  <a:pt x="0" y="1"/>
                </a:moveTo>
                <a:lnTo>
                  <a:pt x="146" y="103"/>
                </a:lnTo>
                <a:lnTo>
                  <a:pt x="2104" y="103"/>
                </a:lnTo>
                <a:lnTo>
                  <a:pt x="22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1455333" y="4513643"/>
            <a:ext cx="62529" cy="503891"/>
          </a:xfrm>
          <a:custGeom>
            <a:rect b="b" l="l" r="r" t="t"/>
            <a:pathLst>
              <a:path extrusionOk="0" h="3441" w="427">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1331156" y="4830089"/>
            <a:ext cx="322602" cy="171185"/>
          </a:xfrm>
          <a:custGeom>
            <a:rect b="b" l="l" r="r" t="t"/>
            <a:pathLst>
              <a:path extrusionOk="0" h="1169" w="2203">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1329399" y="4724217"/>
            <a:ext cx="330363" cy="22258"/>
          </a:xfrm>
          <a:custGeom>
            <a:rect b="b" l="l" r="r" t="t"/>
            <a:pathLst>
              <a:path extrusionOk="0" h="152" w="2256">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1351510" y="4761411"/>
            <a:ext cx="286725" cy="181290"/>
          </a:xfrm>
          <a:custGeom>
            <a:rect b="b" l="l" r="r" t="t"/>
            <a:pathLst>
              <a:path extrusionOk="0" h="1238" w="1958">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1329399" y="4746328"/>
            <a:ext cx="330363" cy="15229"/>
          </a:xfrm>
          <a:custGeom>
            <a:rect b="b" l="l" r="r" t="t"/>
            <a:pathLst>
              <a:path extrusionOk="0" h="104" w="2256">
                <a:moveTo>
                  <a:pt x="0" y="1"/>
                </a:moveTo>
                <a:lnTo>
                  <a:pt x="151" y="103"/>
                </a:lnTo>
                <a:lnTo>
                  <a:pt x="2108" y="103"/>
                </a:lnTo>
                <a:lnTo>
                  <a:pt x="2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4292366" y="4327671"/>
            <a:ext cx="541672" cy="3541152"/>
          </a:xfrm>
          <a:custGeom>
            <a:rect b="b" l="l" r="r" t="t"/>
            <a:pathLst>
              <a:path extrusionOk="0" h="24182" w="3699">
                <a:moveTo>
                  <a:pt x="1" y="1"/>
                </a:moveTo>
                <a:lnTo>
                  <a:pt x="1" y="24181"/>
                </a:lnTo>
                <a:lnTo>
                  <a:pt x="3698" y="24181"/>
                </a:lnTo>
                <a:lnTo>
                  <a:pt x="3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4292366" y="4327671"/>
            <a:ext cx="174993" cy="3541152"/>
          </a:xfrm>
          <a:custGeom>
            <a:rect b="b" l="l" r="r" t="t"/>
            <a:pathLst>
              <a:path extrusionOk="0" h="24182" w="1195">
                <a:moveTo>
                  <a:pt x="1" y="1"/>
                </a:moveTo>
                <a:lnTo>
                  <a:pt x="1" y="24181"/>
                </a:lnTo>
                <a:lnTo>
                  <a:pt x="1195" y="24181"/>
                </a:lnTo>
                <a:lnTo>
                  <a:pt x="11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4673976" y="4327671"/>
            <a:ext cx="160056" cy="3541152"/>
          </a:xfrm>
          <a:custGeom>
            <a:rect b="b" l="l" r="r" t="t"/>
            <a:pathLst>
              <a:path extrusionOk="0" h="24182" w="1093">
                <a:moveTo>
                  <a:pt x="0" y="1"/>
                </a:moveTo>
                <a:lnTo>
                  <a:pt x="0" y="24181"/>
                </a:lnTo>
                <a:lnTo>
                  <a:pt x="1092" y="24181"/>
                </a:lnTo>
                <a:lnTo>
                  <a:pt x="10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4467210" y="4507054"/>
            <a:ext cx="206916" cy="430526"/>
          </a:xfrm>
          <a:custGeom>
            <a:rect b="b" l="l" r="r" t="t"/>
            <a:pathLst>
              <a:path extrusionOk="0" h="2940" w="1413">
                <a:moveTo>
                  <a:pt x="1" y="1"/>
                </a:moveTo>
                <a:lnTo>
                  <a:pt x="1" y="2367"/>
                </a:lnTo>
                <a:lnTo>
                  <a:pt x="1412" y="2940"/>
                </a:lnTo>
                <a:lnTo>
                  <a:pt x="141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4292366" y="4507054"/>
            <a:ext cx="174993" cy="346618"/>
          </a:xfrm>
          <a:custGeom>
            <a:rect b="b" l="l" r="r" t="t"/>
            <a:pathLst>
              <a:path extrusionOk="0" h="2367" w="1195">
                <a:moveTo>
                  <a:pt x="1" y="1"/>
                </a:moveTo>
                <a:lnTo>
                  <a:pt x="1" y="1883"/>
                </a:lnTo>
                <a:lnTo>
                  <a:pt x="1195" y="2367"/>
                </a:lnTo>
                <a:lnTo>
                  <a:pt x="1195"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a:off x="4673976" y="4507054"/>
            <a:ext cx="160056" cy="495398"/>
          </a:xfrm>
          <a:custGeom>
            <a:rect b="b" l="l" r="r" t="t"/>
            <a:pathLst>
              <a:path extrusionOk="0" h="3383" w="1093">
                <a:moveTo>
                  <a:pt x="0" y="1"/>
                </a:moveTo>
                <a:lnTo>
                  <a:pt x="0" y="2940"/>
                </a:lnTo>
                <a:lnTo>
                  <a:pt x="1092" y="3383"/>
                </a:lnTo>
                <a:lnTo>
                  <a:pt x="1092" y="1"/>
                </a:lnTo>
                <a:close/>
              </a:path>
            </a:pathLst>
          </a:custGeom>
          <a:solidFill>
            <a:srgbClr val="1422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a:off x="713200" y="572348"/>
            <a:ext cx="7717549" cy="3997304"/>
          </a:xfrm>
          <a:custGeom>
            <a:rect b="b" l="l" r="r" t="t"/>
            <a:pathLst>
              <a:path extrusionOk="0" h="27297" w="52702">
                <a:moveTo>
                  <a:pt x="1" y="1"/>
                </a:moveTo>
                <a:lnTo>
                  <a:pt x="1" y="27297"/>
                </a:lnTo>
                <a:lnTo>
                  <a:pt x="52702" y="27297"/>
                </a:lnTo>
                <a:lnTo>
                  <a:pt x="527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a:off x="8320649" y="657573"/>
            <a:ext cx="29434" cy="3827144"/>
          </a:xfrm>
          <a:custGeom>
            <a:rect b="b" l="l" r="r" t="t"/>
            <a:pathLst>
              <a:path extrusionOk="0" h="26135" w="201">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795789" y="657573"/>
            <a:ext cx="7551928" cy="27384"/>
          </a:xfrm>
          <a:custGeom>
            <a:rect b="b" l="l" r="r" t="t"/>
            <a:pathLst>
              <a:path extrusionOk="0" h="187" w="51571">
                <a:moveTo>
                  <a:pt x="0" y="1"/>
                </a:moveTo>
                <a:lnTo>
                  <a:pt x="178" y="187"/>
                </a:lnTo>
                <a:lnTo>
                  <a:pt x="51388" y="187"/>
                </a:lnTo>
                <a:lnTo>
                  <a:pt x="51570"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794471" y="4455802"/>
            <a:ext cx="7554418" cy="28848"/>
          </a:xfrm>
          <a:custGeom>
            <a:rect b="b" l="l" r="r" t="t"/>
            <a:pathLst>
              <a:path extrusionOk="0" h="197" w="51588">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a:off x="793886" y="657573"/>
            <a:ext cx="27970" cy="3827144"/>
          </a:xfrm>
          <a:custGeom>
            <a:rect b="b" l="l" r="r" t="t"/>
            <a:pathLst>
              <a:path extrusionOk="0" h="26135" w="191">
                <a:moveTo>
                  <a:pt x="0" y="1"/>
                </a:moveTo>
                <a:lnTo>
                  <a:pt x="0" y="26134"/>
                </a:lnTo>
                <a:lnTo>
                  <a:pt x="5" y="26134"/>
                </a:lnTo>
                <a:lnTo>
                  <a:pt x="191" y="25938"/>
                </a:lnTo>
                <a:lnTo>
                  <a:pt x="191" y="187"/>
                </a:lnTo>
                <a:lnTo>
                  <a:pt x="13" y="1"/>
                </a:ln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a:off x="713200" y="572348"/>
            <a:ext cx="7716963" cy="85373"/>
          </a:xfrm>
          <a:custGeom>
            <a:rect b="b" l="l" r="r" t="t"/>
            <a:pathLst>
              <a:path extrusionOk="0" h="583" w="52698">
                <a:moveTo>
                  <a:pt x="1" y="1"/>
                </a:moveTo>
                <a:lnTo>
                  <a:pt x="564" y="583"/>
                </a:lnTo>
                <a:lnTo>
                  <a:pt x="52134" y="583"/>
                </a:lnTo>
                <a:lnTo>
                  <a:pt x="526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8347446" y="572348"/>
            <a:ext cx="83176" cy="3996719"/>
          </a:xfrm>
          <a:custGeom>
            <a:rect b="b" l="l" r="r" t="t"/>
            <a:pathLst>
              <a:path extrusionOk="0" h="27293" w="568">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713200" y="4484503"/>
            <a:ext cx="7717549" cy="85080"/>
          </a:xfrm>
          <a:custGeom>
            <a:rect b="b" l="l" r="r" t="t"/>
            <a:pathLst>
              <a:path extrusionOk="0" h="581" w="52702">
                <a:moveTo>
                  <a:pt x="556" y="0"/>
                </a:moveTo>
                <a:lnTo>
                  <a:pt x="1" y="572"/>
                </a:lnTo>
                <a:lnTo>
                  <a:pt x="1" y="581"/>
                </a:lnTo>
                <a:lnTo>
                  <a:pt x="52702" y="581"/>
                </a:lnTo>
                <a:lnTo>
                  <a:pt x="52702" y="577"/>
                </a:lnTo>
                <a:lnTo>
                  <a:pt x="521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713200" y="572348"/>
            <a:ext cx="82737" cy="3996133"/>
          </a:xfrm>
          <a:custGeom>
            <a:rect b="b" l="l" r="r" t="t"/>
            <a:pathLst>
              <a:path extrusionOk="0" h="27289" w="565">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8347446" y="572348"/>
            <a:ext cx="83176" cy="85373"/>
          </a:xfrm>
          <a:custGeom>
            <a:rect b="b" l="l" r="r" t="t"/>
            <a:pathLst>
              <a:path extrusionOk="0" h="583" w="568">
                <a:moveTo>
                  <a:pt x="568" y="1"/>
                </a:moveTo>
                <a:cubicBezTo>
                  <a:pt x="417" y="134"/>
                  <a:pt x="0" y="583"/>
                  <a:pt x="0" y="583"/>
                </a:cubicBezTo>
                <a:cubicBezTo>
                  <a:pt x="0" y="583"/>
                  <a:pt x="257" y="361"/>
                  <a:pt x="568"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8349203" y="4484503"/>
            <a:ext cx="81419" cy="85080"/>
          </a:xfrm>
          <a:custGeom>
            <a:rect b="b" l="l" r="r" t="t"/>
            <a:pathLst>
              <a:path extrusionOk="0" h="581" w="556">
                <a:moveTo>
                  <a:pt x="1" y="0"/>
                </a:moveTo>
                <a:cubicBezTo>
                  <a:pt x="1" y="1"/>
                  <a:pt x="405" y="448"/>
                  <a:pt x="556" y="581"/>
                </a:cubicBezTo>
                <a:cubicBezTo>
                  <a:pt x="245" y="222"/>
                  <a:pt x="1" y="1"/>
                  <a:pt x="1"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13786" y="572348"/>
            <a:ext cx="83323" cy="85373"/>
          </a:xfrm>
          <a:custGeom>
            <a:rect b="b" l="l" r="r" t="t"/>
            <a:pathLst>
              <a:path extrusionOk="0" h="583" w="569">
                <a:moveTo>
                  <a:pt x="1" y="1"/>
                </a:moveTo>
                <a:cubicBezTo>
                  <a:pt x="312" y="361"/>
                  <a:pt x="569" y="583"/>
                  <a:pt x="569" y="583"/>
                </a:cubicBezTo>
                <a:cubicBezTo>
                  <a:pt x="569" y="583"/>
                  <a:pt x="152" y="134"/>
                  <a:pt x="1" y="1"/>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713786" y="4484503"/>
            <a:ext cx="81419" cy="85080"/>
          </a:xfrm>
          <a:custGeom>
            <a:rect b="b" l="l" r="r" t="t"/>
            <a:pathLst>
              <a:path extrusionOk="0" h="581" w="556">
                <a:moveTo>
                  <a:pt x="556" y="0"/>
                </a:moveTo>
                <a:cubicBezTo>
                  <a:pt x="556" y="1"/>
                  <a:pt x="312" y="222"/>
                  <a:pt x="1" y="581"/>
                </a:cubicBezTo>
                <a:cubicBezTo>
                  <a:pt x="152" y="448"/>
                  <a:pt x="556" y="1"/>
                  <a:pt x="556" y="0"/>
                </a:cubicBezTo>
                <a:close/>
              </a:path>
            </a:pathLst>
          </a:custGeom>
          <a:solidFill>
            <a:srgbClr val="484A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821792" y="684739"/>
            <a:ext cx="7499797" cy="3772523"/>
          </a:xfrm>
          <a:custGeom>
            <a:rect b="b" l="l" r="r" t="t"/>
            <a:pathLst>
              <a:path extrusionOk="0" h="25762" w="51215">
                <a:moveTo>
                  <a:pt x="0" y="1"/>
                </a:moveTo>
                <a:lnTo>
                  <a:pt x="0" y="25762"/>
                </a:lnTo>
                <a:lnTo>
                  <a:pt x="51214" y="25762"/>
                </a:lnTo>
                <a:lnTo>
                  <a:pt x="512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11"/>
          <p:cNvGrpSpPr/>
          <p:nvPr/>
        </p:nvGrpSpPr>
        <p:grpSpPr>
          <a:xfrm flipH="1">
            <a:off x="2207694" y="692645"/>
            <a:ext cx="4283325" cy="3765604"/>
            <a:chOff x="3647700" y="1418025"/>
            <a:chExt cx="3459875" cy="3042175"/>
          </a:xfrm>
        </p:grpSpPr>
        <p:sp>
          <p:nvSpPr>
            <p:cNvPr id="181" name="Google Shape;181;p11"/>
            <p:cNvSpPr/>
            <p:nvPr/>
          </p:nvSpPr>
          <p:spPr>
            <a:xfrm>
              <a:off x="3647700" y="1418025"/>
              <a:ext cx="3459875" cy="3042175"/>
            </a:xfrm>
            <a:custGeom>
              <a:rect b="b" l="l" r="r" t="t"/>
              <a:pathLst>
                <a:path extrusionOk="0" h="121687" w="138395">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4342375" y="1462500"/>
              <a:ext cx="49000" cy="42250"/>
            </a:xfrm>
            <a:custGeom>
              <a:rect b="b" l="l" r="r" t="t"/>
              <a:pathLst>
                <a:path extrusionOk="0" h="1690" w="196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4466800" y="1509225"/>
              <a:ext cx="103025" cy="14100"/>
            </a:xfrm>
            <a:custGeom>
              <a:rect b="b" l="l" r="r" t="t"/>
              <a:pathLst>
                <a:path extrusionOk="0" h="564" w="4121">
                  <a:moveTo>
                    <a:pt x="0" y="0"/>
                  </a:moveTo>
                  <a:lnTo>
                    <a:pt x="0" y="113"/>
                  </a:lnTo>
                  <a:lnTo>
                    <a:pt x="4121" y="563"/>
                  </a:lnTo>
                  <a:lnTo>
                    <a:pt x="4121" y="47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4670575" y="1532875"/>
              <a:ext cx="103050" cy="11850"/>
            </a:xfrm>
            <a:custGeom>
              <a:rect b="b" l="l" r="r" t="t"/>
              <a:pathLst>
                <a:path extrusionOk="0" h="474" w="4122">
                  <a:moveTo>
                    <a:pt x="1" y="0"/>
                  </a:moveTo>
                  <a:lnTo>
                    <a:pt x="4121" y="473"/>
                  </a:lnTo>
                  <a:lnTo>
                    <a:pt x="4121" y="3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4877175" y="1554250"/>
              <a:ext cx="103050" cy="14100"/>
            </a:xfrm>
            <a:custGeom>
              <a:rect b="b" l="l" r="r" t="t"/>
              <a:pathLst>
                <a:path extrusionOk="0" h="564" w="4122">
                  <a:moveTo>
                    <a:pt x="1" y="1"/>
                  </a:moveTo>
                  <a:lnTo>
                    <a:pt x="4121" y="564"/>
                  </a:lnTo>
                  <a:lnTo>
                    <a:pt x="4121" y="4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5055075" y="1586900"/>
              <a:ext cx="59125" cy="44500"/>
            </a:xfrm>
            <a:custGeom>
              <a:rect b="b" l="l" r="r" t="t"/>
              <a:pathLst>
                <a:path extrusionOk="0" h="1780" w="2365">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4853525" y="1649950"/>
              <a:ext cx="100800" cy="23675"/>
            </a:xfrm>
            <a:custGeom>
              <a:rect b="b" l="l" r="r" t="t"/>
              <a:pathLst>
                <a:path extrusionOk="0" h="947" w="4032">
                  <a:moveTo>
                    <a:pt x="4032" y="1"/>
                  </a:moveTo>
                  <a:lnTo>
                    <a:pt x="1" y="947"/>
                  </a:lnTo>
                  <a:lnTo>
                    <a:pt x="4032" y="113"/>
                  </a:lnTo>
                  <a:lnTo>
                    <a:pt x="40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4652000" y="1695000"/>
              <a:ext cx="100800" cy="28175"/>
            </a:xfrm>
            <a:custGeom>
              <a:rect b="b" l="l" r="r" t="t"/>
              <a:pathLst>
                <a:path extrusionOk="0" h="1127" w="4032">
                  <a:moveTo>
                    <a:pt x="4031" y="0"/>
                  </a:moveTo>
                  <a:lnTo>
                    <a:pt x="1" y="1014"/>
                  </a:lnTo>
                  <a:lnTo>
                    <a:pt x="1" y="1126"/>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452725" y="1746225"/>
              <a:ext cx="100775" cy="33225"/>
            </a:xfrm>
            <a:custGeom>
              <a:rect b="b" l="l" r="r" t="t"/>
              <a:pathLst>
                <a:path extrusionOk="0" h="1329" w="4031">
                  <a:moveTo>
                    <a:pt x="4031" y="0"/>
                  </a:moveTo>
                  <a:lnTo>
                    <a:pt x="0" y="1216"/>
                  </a:lnTo>
                  <a:lnTo>
                    <a:pt x="90" y="1329"/>
                  </a:lnTo>
                  <a:lnTo>
                    <a:pt x="4031" y="90"/>
                  </a:lnTo>
                  <a:lnTo>
                    <a:pt x="40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264700" y="1812075"/>
              <a:ext cx="94025" cy="51825"/>
            </a:xfrm>
            <a:custGeom>
              <a:rect b="b" l="l" r="r" t="t"/>
              <a:pathLst>
                <a:path extrusionOk="0" h="2073" w="3761">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4255700" y="1945500"/>
              <a:ext cx="93475" cy="47325"/>
            </a:xfrm>
            <a:custGeom>
              <a:rect b="b" l="l" r="r" t="t"/>
              <a:pathLst>
                <a:path extrusionOk="0" h="1893" w="3739">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4447650" y="2015875"/>
              <a:ext cx="100800" cy="25925"/>
            </a:xfrm>
            <a:custGeom>
              <a:rect b="b" l="l" r="r" t="t"/>
              <a:pathLst>
                <a:path extrusionOk="0" h="1037" w="4032">
                  <a:moveTo>
                    <a:pt x="91" y="0"/>
                  </a:moveTo>
                  <a:lnTo>
                    <a:pt x="1" y="113"/>
                  </a:lnTo>
                  <a:lnTo>
                    <a:pt x="4031" y="1036"/>
                  </a:lnTo>
                  <a:lnTo>
                    <a:pt x="4031" y="94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4649750" y="2060900"/>
              <a:ext cx="103050" cy="23125"/>
            </a:xfrm>
            <a:custGeom>
              <a:rect b="b" l="l" r="r" t="t"/>
              <a:pathLst>
                <a:path extrusionOk="0" h="925" w="4122">
                  <a:moveTo>
                    <a:pt x="91" y="1"/>
                  </a:moveTo>
                  <a:lnTo>
                    <a:pt x="0" y="91"/>
                  </a:lnTo>
                  <a:lnTo>
                    <a:pt x="4031" y="924"/>
                  </a:lnTo>
                  <a:lnTo>
                    <a:pt x="4121" y="744"/>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4853525" y="2100325"/>
              <a:ext cx="100800" cy="23650"/>
            </a:xfrm>
            <a:custGeom>
              <a:rect b="b" l="l" r="r" t="t"/>
              <a:pathLst>
                <a:path extrusionOk="0" h="946" w="4032">
                  <a:moveTo>
                    <a:pt x="1" y="0"/>
                  </a:moveTo>
                  <a:lnTo>
                    <a:pt x="1" y="203"/>
                  </a:lnTo>
                  <a:lnTo>
                    <a:pt x="4032" y="946"/>
                  </a:lnTo>
                  <a:lnTo>
                    <a:pt x="4032" y="76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5055075" y="2140275"/>
              <a:ext cx="101350" cy="25925"/>
            </a:xfrm>
            <a:custGeom>
              <a:rect b="b" l="l" r="r" t="t"/>
              <a:pathLst>
                <a:path extrusionOk="0" h="1037" w="4054">
                  <a:moveTo>
                    <a:pt x="0" y="1"/>
                  </a:moveTo>
                  <a:lnTo>
                    <a:pt x="0" y="203"/>
                  </a:lnTo>
                  <a:lnTo>
                    <a:pt x="4053" y="1037"/>
                  </a:lnTo>
                  <a:lnTo>
                    <a:pt x="4053" y="85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257175" y="2182500"/>
              <a:ext cx="100775" cy="28175"/>
            </a:xfrm>
            <a:custGeom>
              <a:rect b="b" l="l" r="r" t="t"/>
              <a:pathLst>
                <a:path extrusionOk="0" h="1127" w="4031">
                  <a:moveTo>
                    <a:pt x="0" y="1"/>
                  </a:moveTo>
                  <a:lnTo>
                    <a:pt x="0" y="203"/>
                  </a:lnTo>
                  <a:lnTo>
                    <a:pt x="4031" y="1127"/>
                  </a:lnTo>
                  <a:lnTo>
                    <a:pt x="4031" y="94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5458700" y="2229800"/>
              <a:ext cx="100800" cy="30425"/>
            </a:xfrm>
            <a:custGeom>
              <a:rect b="b" l="l" r="r" t="t"/>
              <a:pathLst>
                <a:path extrusionOk="0" h="1217" w="4032">
                  <a:moveTo>
                    <a:pt x="0" y="0"/>
                  </a:moveTo>
                  <a:lnTo>
                    <a:pt x="0" y="180"/>
                  </a:lnTo>
                  <a:lnTo>
                    <a:pt x="3941" y="1216"/>
                  </a:lnTo>
                  <a:lnTo>
                    <a:pt x="4031" y="92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5657975" y="2278775"/>
              <a:ext cx="100800" cy="35475"/>
            </a:xfrm>
            <a:custGeom>
              <a:rect b="b" l="l" r="r" t="t"/>
              <a:pathLst>
                <a:path extrusionOk="0" h="1419" w="4032">
                  <a:moveTo>
                    <a:pt x="91" y="0"/>
                  </a:moveTo>
                  <a:lnTo>
                    <a:pt x="1" y="293"/>
                  </a:lnTo>
                  <a:lnTo>
                    <a:pt x="3941" y="1419"/>
                  </a:lnTo>
                  <a:lnTo>
                    <a:pt x="4031" y="1126"/>
                  </a:lnTo>
                  <a:lnTo>
                    <a:pt x="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5855000" y="2337300"/>
              <a:ext cx="100800" cy="42250"/>
            </a:xfrm>
            <a:custGeom>
              <a:rect b="b" l="l" r="r" t="t"/>
              <a:pathLst>
                <a:path extrusionOk="0" h="1690" w="4032">
                  <a:moveTo>
                    <a:pt x="91" y="1"/>
                  </a:moveTo>
                  <a:lnTo>
                    <a:pt x="1" y="294"/>
                  </a:lnTo>
                  <a:lnTo>
                    <a:pt x="3942" y="1690"/>
                  </a:lnTo>
                  <a:lnTo>
                    <a:pt x="4032" y="1330"/>
                  </a:lnTo>
                  <a:lnTo>
                    <a:pt x="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049800" y="2407675"/>
              <a:ext cx="98525" cy="49575"/>
            </a:xfrm>
            <a:custGeom>
              <a:rect b="b" l="l" r="r" t="t"/>
              <a:pathLst>
                <a:path extrusionOk="0" h="1983" w="3941">
                  <a:moveTo>
                    <a:pt x="90" y="1"/>
                  </a:moveTo>
                  <a:lnTo>
                    <a:pt x="0" y="293"/>
                  </a:lnTo>
                  <a:lnTo>
                    <a:pt x="3761" y="1982"/>
                  </a:lnTo>
                  <a:lnTo>
                    <a:pt x="3941" y="1599"/>
                  </a:lnTo>
                  <a:lnTo>
                    <a:pt x="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6235000" y="2494375"/>
              <a:ext cx="94025" cy="61375"/>
            </a:xfrm>
            <a:custGeom>
              <a:rect b="b" l="l" r="r" t="t"/>
              <a:pathLst>
                <a:path extrusionOk="0" h="2455" w="3761">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6401625" y="2614275"/>
              <a:ext cx="72650" cy="86725"/>
            </a:xfrm>
            <a:custGeom>
              <a:rect b="b" l="l" r="r" t="t"/>
              <a:pathLst>
                <a:path extrusionOk="0" h="3469" w="2906">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6472000" y="2797225"/>
              <a:ext cx="30425" cy="103050"/>
            </a:xfrm>
            <a:custGeom>
              <a:rect b="b" l="l" r="r" t="t"/>
              <a:pathLst>
                <a:path extrusionOk="0" h="4122" w="1217">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6371225" y="2986950"/>
              <a:ext cx="65900" cy="94025"/>
            </a:xfrm>
            <a:custGeom>
              <a:rect b="b" l="l" r="r" t="t"/>
              <a:pathLst>
                <a:path extrusionOk="0" h="3761" w="2636">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6244575" y="3155825"/>
              <a:ext cx="74900" cy="89550"/>
            </a:xfrm>
            <a:custGeom>
              <a:rect b="b" l="l" r="r" t="t"/>
              <a:pathLst>
                <a:path extrusionOk="0" h="3582" w="2996">
                  <a:moveTo>
                    <a:pt x="2635" y="1"/>
                  </a:moveTo>
                  <a:lnTo>
                    <a:pt x="0" y="3198"/>
                  </a:lnTo>
                  <a:lnTo>
                    <a:pt x="383" y="3581"/>
                  </a:lnTo>
                  <a:lnTo>
                    <a:pt x="2995" y="384"/>
                  </a:lnTo>
                  <a:lnTo>
                    <a:pt x="26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6106075" y="3313450"/>
              <a:ext cx="79975" cy="86725"/>
            </a:xfrm>
            <a:custGeom>
              <a:rect b="b" l="l" r="r" t="t"/>
              <a:pathLst>
                <a:path extrusionOk="0" h="3469" w="3199">
                  <a:moveTo>
                    <a:pt x="2816" y="1"/>
                  </a:moveTo>
                  <a:lnTo>
                    <a:pt x="1" y="2996"/>
                  </a:lnTo>
                  <a:lnTo>
                    <a:pt x="384" y="3468"/>
                  </a:lnTo>
                  <a:lnTo>
                    <a:pt x="3198" y="361"/>
                  </a:lnTo>
                  <a:lnTo>
                    <a:pt x="28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5960850" y="3463200"/>
              <a:ext cx="84450" cy="84475"/>
            </a:xfrm>
            <a:custGeom>
              <a:rect b="b" l="l" r="r" t="t"/>
              <a:pathLst>
                <a:path extrusionOk="0" h="3379" w="3378">
                  <a:moveTo>
                    <a:pt x="2905" y="0"/>
                  </a:moveTo>
                  <a:lnTo>
                    <a:pt x="0" y="2905"/>
                  </a:lnTo>
                  <a:lnTo>
                    <a:pt x="361" y="3378"/>
                  </a:lnTo>
                  <a:lnTo>
                    <a:pt x="3378" y="383"/>
                  </a:lnTo>
                  <a:lnTo>
                    <a:pt x="2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5808275" y="3606175"/>
              <a:ext cx="88975" cy="82225"/>
            </a:xfrm>
            <a:custGeom>
              <a:rect b="b" l="l" r="r" t="t"/>
              <a:pathLst>
                <a:path extrusionOk="0" h="3289" w="3559">
                  <a:moveTo>
                    <a:pt x="3086" y="1"/>
                  </a:moveTo>
                  <a:lnTo>
                    <a:pt x="1" y="2816"/>
                  </a:lnTo>
                  <a:lnTo>
                    <a:pt x="564" y="3289"/>
                  </a:lnTo>
                  <a:lnTo>
                    <a:pt x="3559" y="474"/>
                  </a:lnTo>
                  <a:lnTo>
                    <a:pt x="30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5655725" y="3744675"/>
              <a:ext cx="88975" cy="84450"/>
            </a:xfrm>
            <a:custGeom>
              <a:rect b="b" l="l" r="r" t="t"/>
              <a:pathLst>
                <a:path extrusionOk="0" h="3378" w="3559">
                  <a:moveTo>
                    <a:pt x="3108" y="0"/>
                  </a:moveTo>
                  <a:lnTo>
                    <a:pt x="1" y="2725"/>
                  </a:lnTo>
                  <a:lnTo>
                    <a:pt x="474" y="3378"/>
                  </a:lnTo>
                  <a:lnTo>
                    <a:pt x="3558" y="563"/>
                  </a:lnTo>
                  <a:lnTo>
                    <a:pt x="3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5498675" y="3880900"/>
              <a:ext cx="91225" cy="82225"/>
            </a:xfrm>
            <a:custGeom>
              <a:rect b="b" l="l" r="r" t="t"/>
              <a:pathLst>
                <a:path extrusionOk="0" h="3289" w="3649">
                  <a:moveTo>
                    <a:pt x="3198" y="1"/>
                  </a:moveTo>
                  <a:lnTo>
                    <a:pt x="0" y="2725"/>
                  </a:lnTo>
                  <a:lnTo>
                    <a:pt x="563" y="3288"/>
                  </a:lnTo>
                  <a:lnTo>
                    <a:pt x="3648" y="654"/>
                  </a:lnTo>
                  <a:lnTo>
                    <a:pt x="31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5339350" y="4014325"/>
              <a:ext cx="93475" cy="82200"/>
            </a:xfrm>
            <a:custGeom>
              <a:rect b="b" l="l" r="r" t="t"/>
              <a:pathLst>
                <a:path extrusionOk="0" h="3288" w="3739">
                  <a:moveTo>
                    <a:pt x="3176" y="0"/>
                  </a:moveTo>
                  <a:lnTo>
                    <a:pt x="1" y="2635"/>
                  </a:lnTo>
                  <a:lnTo>
                    <a:pt x="564" y="3288"/>
                  </a:lnTo>
                  <a:lnTo>
                    <a:pt x="3739" y="676"/>
                  </a:lnTo>
                  <a:lnTo>
                    <a:pt x="31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179475" y="4146050"/>
              <a:ext cx="94050" cy="82225"/>
            </a:xfrm>
            <a:custGeom>
              <a:rect b="b" l="l" r="r" t="t"/>
              <a:pathLst>
                <a:path extrusionOk="0" h="3289" w="3762">
                  <a:moveTo>
                    <a:pt x="3198" y="0"/>
                  </a:moveTo>
                  <a:lnTo>
                    <a:pt x="1" y="2522"/>
                  </a:lnTo>
                  <a:lnTo>
                    <a:pt x="564" y="3288"/>
                  </a:lnTo>
                  <a:lnTo>
                    <a:pt x="3761" y="653"/>
                  </a:lnTo>
                  <a:lnTo>
                    <a:pt x="3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015675" y="4272700"/>
              <a:ext cx="98525" cy="84475"/>
            </a:xfrm>
            <a:custGeom>
              <a:rect b="b" l="l" r="r" t="t"/>
              <a:pathLst>
                <a:path extrusionOk="0" h="3379" w="3941">
                  <a:moveTo>
                    <a:pt x="3265" y="1"/>
                  </a:moveTo>
                  <a:lnTo>
                    <a:pt x="0" y="2523"/>
                  </a:lnTo>
                  <a:lnTo>
                    <a:pt x="653" y="3379"/>
                  </a:lnTo>
                  <a:lnTo>
                    <a:pt x="3941" y="834"/>
                  </a:lnTo>
                  <a:lnTo>
                    <a:pt x="32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1"/>
          <p:cNvSpPr txBox="1"/>
          <p:nvPr>
            <p:ph hasCustomPrompt="1" type="title"/>
          </p:nvPr>
        </p:nvSpPr>
        <p:spPr>
          <a:xfrm>
            <a:off x="714800" y="1442388"/>
            <a:ext cx="7714800" cy="1458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5" name="Google Shape;215;p11"/>
          <p:cNvSpPr txBox="1"/>
          <p:nvPr>
            <p:ph idx="1" type="subTitle"/>
          </p:nvPr>
        </p:nvSpPr>
        <p:spPr>
          <a:xfrm>
            <a:off x="1641900" y="2993686"/>
            <a:ext cx="5860200" cy="457200"/>
          </a:xfrm>
          <a:prstGeom prst="rect">
            <a:avLst/>
          </a:prstGeom>
          <a:solidFill>
            <a:schemeClr val="accent1"/>
          </a:solidFill>
        </p:spPr>
        <p:txBody>
          <a:bodyPr anchorCtr="0" anchor="t" bIns="91425" lIns="91425" spcFirstLastPara="1" rIns="91425" wrap="square" tIns="91425">
            <a:noAutofit/>
          </a:bodyPr>
          <a:lstStyle>
            <a:lvl1pPr lvl="0" rtl="0" algn="ctr">
              <a:spcBef>
                <a:spcPts val="0"/>
              </a:spcBef>
              <a:spcAft>
                <a:spcPts val="0"/>
              </a:spcAft>
              <a:buNone/>
              <a:defRPr sz="1800">
                <a:solidFill>
                  <a:schemeClr val="accent4"/>
                </a:solidFill>
                <a:latin typeface="Krona One"/>
                <a:ea typeface="Krona One"/>
                <a:cs typeface="Krona One"/>
                <a:sym typeface="Krona One"/>
              </a:defRPr>
            </a:lvl1pPr>
            <a:lvl2pPr lvl="1" rtl="0" algn="ctr">
              <a:spcBef>
                <a:spcPts val="1600"/>
              </a:spcBef>
              <a:spcAft>
                <a:spcPts val="0"/>
              </a:spcAft>
              <a:buNone/>
              <a:defRPr sz="1800">
                <a:solidFill>
                  <a:schemeClr val="accent4"/>
                </a:solidFill>
                <a:latin typeface="Krona One"/>
                <a:ea typeface="Krona One"/>
                <a:cs typeface="Krona One"/>
                <a:sym typeface="Krona One"/>
              </a:defRPr>
            </a:lvl2pPr>
            <a:lvl3pPr lvl="2" rtl="0" algn="ctr">
              <a:spcBef>
                <a:spcPts val="1600"/>
              </a:spcBef>
              <a:spcAft>
                <a:spcPts val="0"/>
              </a:spcAft>
              <a:buNone/>
              <a:defRPr sz="1800">
                <a:solidFill>
                  <a:schemeClr val="accent4"/>
                </a:solidFill>
                <a:latin typeface="Krona One"/>
                <a:ea typeface="Krona One"/>
                <a:cs typeface="Krona One"/>
                <a:sym typeface="Krona One"/>
              </a:defRPr>
            </a:lvl3pPr>
            <a:lvl4pPr lvl="3" rtl="0" algn="ctr">
              <a:spcBef>
                <a:spcPts val="1600"/>
              </a:spcBef>
              <a:spcAft>
                <a:spcPts val="0"/>
              </a:spcAft>
              <a:buNone/>
              <a:defRPr sz="1800">
                <a:solidFill>
                  <a:schemeClr val="accent4"/>
                </a:solidFill>
                <a:latin typeface="Krona One"/>
                <a:ea typeface="Krona One"/>
                <a:cs typeface="Krona One"/>
                <a:sym typeface="Krona One"/>
              </a:defRPr>
            </a:lvl4pPr>
            <a:lvl5pPr lvl="4" rtl="0" algn="ctr">
              <a:spcBef>
                <a:spcPts val="1600"/>
              </a:spcBef>
              <a:spcAft>
                <a:spcPts val="0"/>
              </a:spcAft>
              <a:buNone/>
              <a:defRPr sz="1800">
                <a:solidFill>
                  <a:schemeClr val="accent4"/>
                </a:solidFill>
                <a:latin typeface="Krona One"/>
                <a:ea typeface="Krona One"/>
                <a:cs typeface="Krona One"/>
                <a:sym typeface="Krona One"/>
              </a:defRPr>
            </a:lvl5pPr>
            <a:lvl6pPr lvl="5" rtl="0" algn="ctr">
              <a:spcBef>
                <a:spcPts val="1600"/>
              </a:spcBef>
              <a:spcAft>
                <a:spcPts val="0"/>
              </a:spcAft>
              <a:buNone/>
              <a:defRPr sz="1800">
                <a:solidFill>
                  <a:schemeClr val="accent4"/>
                </a:solidFill>
                <a:latin typeface="Krona One"/>
                <a:ea typeface="Krona One"/>
                <a:cs typeface="Krona One"/>
                <a:sym typeface="Krona One"/>
              </a:defRPr>
            </a:lvl6pPr>
            <a:lvl7pPr lvl="6" rtl="0" algn="ctr">
              <a:spcBef>
                <a:spcPts val="1600"/>
              </a:spcBef>
              <a:spcAft>
                <a:spcPts val="0"/>
              </a:spcAft>
              <a:buNone/>
              <a:defRPr sz="1800">
                <a:solidFill>
                  <a:schemeClr val="accent4"/>
                </a:solidFill>
                <a:latin typeface="Krona One"/>
                <a:ea typeface="Krona One"/>
                <a:cs typeface="Krona One"/>
                <a:sym typeface="Krona One"/>
              </a:defRPr>
            </a:lvl7pPr>
            <a:lvl8pPr lvl="7" rtl="0" algn="ctr">
              <a:spcBef>
                <a:spcPts val="1600"/>
              </a:spcBef>
              <a:spcAft>
                <a:spcPts val="0"/>
              </a:spcAft>
              <a:buNone/>
              <a:defRPr sz="1800">
                <a:solidFill>
                  <a:schemeClr val="accent4"/>
                </a:solidFill>
                <a:latin typeface="Krona One"/>
                <a:ea typeface="Krona One"/>
                <a:cs typeface="Krona One"/>
                <a:sym typeface="Krona One"/>
              </a:defRPr>
            </a:lvl8pPr>
            <a:lvl9pPr lvl="8" rtl="0" algn="ctr">
              <a:spcBef>
                <a:spcPts val="1600"/>
              </a:spcBef>
              <a:spcAft>
                <a:spcPts val="1600"/>
              </a:spcAft>
              <a:buNone/>
              <a:defRPr sz="1800">
                <a:solidFill>
                  <a:schemeClr val="accent4"/>
                </a:solidFill>
                <a:latin typeface="Krona One"/>
                <a:ea typeface="Krona One"/>
                <a:cs typeface="Krona One"/>
                <a:sym typeface="Krona One"/>
              </a:defRPr>
            </a:lvl9pPr>
          </a:lstStyle>
          <a:p/>
        </p:txBody>
      </p:sp>
      <p:sp>
        <p:nvSpPr>
          <p:cNvPr id="216" name="Google Shape;216;p11"/>
          <p:cNvSpPr/>
          <p:nvPr/>
        </p:nvSpPr>
        <p:spPr>
          <a:xfrm rot="10800000">
            <a:off x="5742425" y="69264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rot="5400000">
            <a:off x="101400" y="1413090"/>
            <a:ext cx="2579100" cy="1138200"/>
          </a:xfrm>
          <a:prstGeom prst="rtTriangle">
            <a:avLst/>
          </a:prstGeom>
          <a:solidFill>
            <a:srgbClr val="1F424C">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8"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0000"/>
        </a:solidFill>
      </p:bgPr>
    </p:bg>
    <p:spTree>
      <p:nvGrpSpPr>
        <p:cNvPr id="26" name="Shape 26"/>
        <p:cNvGrpSpPr/>
        <p:nvPr/>
      </p:nvGrpSpPr>
      <p:grpSpPr>
        <a:xfrm>
          <a:off x="0" y="0"/>
          <a:ext cx="0" cy="0"/>
          <a:chOff x="0" y="0"/>
          <a:chExt cx="0" cy="0"/>
        </a:xfrm>
      </p:grpSpPr>
      <p:sp>
        <p:nvSpPr>
          <p:cNvPr id="27" name="Google Shape;27;p3"/>
          <p:cNvSpPr/>
          <p:nvPr/>
        </p:nvSpPr>
        <p:spPr>
          <a:xfrm>
            <a:off x="5808900" y="-125"/>
            <a:ext cx="3335100" cy="514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 type="subTitle"/>
          </p:nvPr>
        </p:nvSpPr>
        <p:spPr>
          <a:xfrm>
            <a:off x="276750" y="1279425"/>
            <a:ext cx="6583200" cy="215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9" name="Google Shape;29;p3"/>
          <p:cNvSpPr/>
          <p:nvPr/>
        </p:nvSpPr>
        <p:spPr>
          <a:xfrm>
            <a:off x="5768075" y="-28650"/>
            <a:ext cx="2010300" cy="52008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p:nvPr/>
        </p:nvSpPr>
        <p:spPr>
          <a:xfrm flipH="1">
            <a:off x="-682875"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713225" y="389177"/>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7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3" name="Google Shape;33;p4"/>
          <p:cNvSpPr txBox="1"/>
          <p:nvPr>
            <p:ph idx="1" type="body"/>
          </p:nvPr>
        </p:nvSpPr>
        <p:spPr>
          <a:xfrm>
            <a:off x="713225" y="1152475"/>
            <a:ext cx="7717500" cy="287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lt1"/>
              </a:buClr>
              <a:buSzPts val="1100"/>
              <a:buFont typeface="Lato"/>
              <a:buAutoNum type="arabicPeriod"/>
              <a:defRPr sz="1200"/>
            </a:lvl1pPr>
            <a:lvl2pPr indent="-298450" lvl="1" marL="914400" rtl="0">
              <a:spcBef>
                <a:spcPts val="1600"/>
              </a:spcBef>
              <a:spcAft>
                <a:spcPts val="0"/>
              </a:spcAft>
              <a:buClr>
                <a:schemeClr val="lt1"/>
              </a:buClr>
              <a:buSzPts val="1100"/>
              <a:buFont typeface="Muli"/>
              <a:buAutoNum type="alphaLcPeriod"/>
              <a:defRPr/>
            </a:lvl2pPr>
            <a:lvl3pPr indent="-298450" lvl="2" marL="1371600" rtl="0">
              <a:spcBef>
                <a:spcPts val="1600"/>
              </a:spcBef>
              <a:spcAft>
                <a:spcPts val="0"/>
              </a:spcAft>
              <a:buClr>
                <a:schemeClr val="lt1"/>
              </a:buClr>
              <a:buSzPts val="1100"/>
              <a:buFont typeface="Muli"/>
              <a:buAutoNum type="romanLcPeriod"/>
              <a:defRPr/>
            </a:lvl3pPr>
            <a:lvl4pPr indent="-298450" lvl="3" marL="1828800" rtl="0">
              <a:spcBef>
                <a:spcPts val="1600"/>
              </a:spcBef>
              <a:spcAft>
                <a:spcPts val="0"/>
              </a:spcAft>
              <a:buClr>
                <a:schemeClr val="lt1"/>
              </a:buClr>
              <a:buSzPts val="1100"/>
              <a:buFont typeface="Muli"/>
              <a:buAutoNum type="arabicPeriod"/>
              <a:defRPr/>
            </a:lvl4pPr>
            <a:lvl5pPr indent="-298450" lvl="4" marL="2286000" rtl="0">
              <a:spcBef>
                <a:spcPts val="1600"/>
              </a:spcBef>
              <a:spcAft>
                <a:spcPts val="0"/>
              </a:spcAft>
              <a:buClr>
                <a:schemeClr val="lt1"/>
              </a:buClr>
              <a:buSzPts val="1100"/>
              <a:buFont typeface="Muli"/>
              <a:buAutoNum type="alphaLcPeriod"/>
              <a:defRPr/>
            </a:lvl5pPr>
            <a:lvl6pPr indent="-298450" lvl="5" marL="2743200" rtl="0">
              <a:spcBef>
                <a:spcPts val="1600"/>
              </a:spcBef>
              <a:spcAft>
                <a:spcPts val="0"/>
              </a:spcAft>
              <a:buClr>
                <a:schemeClr val="lt1"/>
              </a:buClr>
              <a:buSzPts val="1100"/>
              <a:buFont typeface="Muli"/>
              <a:buAutoNum type="romanLcPeriod"/>
              <a:defRPr/>
            </a:lvl6pPr>
            <a:lvl7pPr indent="-298450" lvl="6" marL="3200400" rtl="0">
              <a:spcBef>
                <a:spcPts val="1600"/>
              </a:spcBef>
              <a:spcAft>
                <a:spcPts val="0"/>
              </a:spcAft>
              <a:buClr>
                <a:schemeClr val="lt1"/>
              </a:buClr>
              <a:buSzPts val="1100"/>
              <a:buFont typeface="Muli"/>
              <a:buAutoNum type="arabicPeriod"/>
              <a:defRPr/>
            </a:lvl7pPr>
            <a:lvl8pPr indent="-298450" lvl="7" marL="3657600" rtl="0">
              <a:spcBef>
                <a:spcPts val="1600"/>
              </a:spcBef>
              <a:spcAft>
                <a:spcPts val="0"/>
              </a:spcAft>
              <a:buClr>
                <a:schemeClr val="lt1"/>
              </a:buClr>
              <a:buSzPts val="1100"/>
              <a:buFont typeface="Muli"/>
              <a:buAutoNum type="alphaLcPeriod"/>
              <a:defRPr/>
            </a:lvl8pPr>
            <a:lvl9pPr indent="-298450" lvl="8" marL="4114800" rtl="0">
              <a:spcBef>
                <a:spcPts val="1600"/>
              </a:spcBef>
              <a:spcAft>
                <a:spcPts val="1600"/>
              </a:spcAft>
              <a:buClr>
                <a:schemeClr val="lt1"/>
              </a:buClr>
              <a:buSzPts val="1100"/>
              <a:buFont typeface="Muli"/>
              <a:buAutoNum type="romanLcPeriod"/>
              <a:defRPr/>
            </a:lvl9pPr>
          </a:lstStyle>
          <a:p/>
        </p:txBody>
      </p:sp>
      <p:sp>
        <p:nvSpPr>
          <p:cNvPr id="34" name="Google Shape;3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5" name="Google Shape;35;p4"/>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750" y="4599424"/>
            <a:ext cx="9144000" cy="5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type="title"/>
          </p:nvPr>
        </p:nvSpPr>
        <p:spPr>
          <a:xfrm>
            <a:off x="713232" y="389211"/>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39" name="Google Shape;39;p5"/>
          <p:cNvSpPr txBox="1"/>
          <p:nvPr>
            <p:ph idx="1" type="subTitle"/>
          </p:nvPr>
        </p:nvSpPr>
        <p:spPr>
          <a:xfrm>
            <a:off x="1941573" y="1855450"/>
            <a:ext cx="2482800" cy="3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rgbClr val="000000"/>
                </a:solidFill>
                <a:latin typeface="Krona One"/>
                <a:ea typeface="Krona One"/>
                <a:cs typeface="Krona One"/>
                <a:sym typeface="Krona One"/>
              </a:defRPr>
            </a:lvl1pPr>
            <a:lvl2pPr lvl="1" rtl="0">
              <a:lnSpc>
                <a:spcPct val="100000"/>
              </a:lnSpc>
              <a:spcBef>
                <a:spcPts val="0"/>
              </a:spcBef>
              <a:spcAft>
                <a:spcPts val="0"/>
              </a:spcAft>
              <a:buNone/>
              <a:defRPr>
                <a:solidFill>
                  <a:srgbClr val="000000"/>
                </a:solidFill>
                <a:latin typeface="Krona One"/>
                <a:ea typeface="Krona One"/>
                <a:cs typeface="Krona One"/>
                <a:sym typeface="Krona One"/>
              </a:defRPr>
            </a:lvl2pPr>
            <a:lvl3pPr lvl="2" rtl="0">
              <a:lnSpc>
                <a:spcPct val="100000"/>
              </a:lnSpc>
              <a:spcBef>
                <a:spcPts val="0"/>
              </a:spcBef>
              <a:spcAft>
                <a:spcPts val="0"/>
              </a:spcAft>
              <a:buNone/>
              <a:defRPr>
                <a:solidFill>
                  <a:srgbClr val="000000"/>
                </a:solidFill>
                <a:latin typeface="Krona One"/>
                <a:ea typeface="Krona One"/>
                <a:cs typeface="Krona One"/>
                <a:sym typeface="Krona One"/>
              </a:defRPr>
            </a:lvl3pPr>
            <a:lvl4pPr lvl="3" rtl="0">
              <a:lnSpc>
                <a:spcPct val="100000"/>
              </a:lnSpc>
              <a:spcBef>
                <a:spcPts val="0"/>
              </a:spcBef>
              <a:spcAft>
                <a:spcPts val="0"/>
              </a:spcAft>
              <a:buNone/>
              <a:defRPr>
                <a:solidFill>
                  <a:srgbClr val="000000"/>
                </a:solidFill>
                <a:latin typeface="Krona One"/>
                <a:ea typeface="Krona One"/>
                <a:cs typeface="Krona One"/>
                <a:sym typeface="Krona One"/>
              </a:defRPr>
            </a:lvl4pPr>
            <a:lvl5pPr lvl="4" rtl="0">
              <a:lnSpc>
                <a:spcPct val="100000"/>
              </a:lnSpc>
              <a:spcBef>
                <a:spcPts val="0"/>
              </a:spcBef>
              <a:spcAft>
                <a:spcPts val="0"/>
              </a:spcAft>
              <a:buNone/>
              <a:defRPr>
                <a:solidFill>
                  <a:srgbClr val="000000"/>
                </a:solidFill>
                <a:latin typeface="Krona One"/>
                <a:ea typeface="Krona One"/>
                <a:cs typeface="Krona One"/>
                <a:sym typeface="Krona One"/>
              </a:defRPr>
            </a:lvl5pPr>
            <a:lvl6pPr lvl="5" rtl="0">
              <a:lnSpc>
                <a:spcPct val="100000"/>
              </a:lnSpc>
              <a:spcBef>
                <a:spcPts val="0"/>
              </a:spcBef>
              <a:spcAft>
                <a:spcPts val="0"/>
              </a:spcAft>
              <a:buNone/>
              <a:defRPr>
                <a:solidFill>
                  <a:srgbClr val="000000"/>
                </a:solidFill>
                <a:latin typeface="Krona One"/>
                <a:ea typeface="Krona One"/>
                <a:cs typeface="Krona One"/>
                <a:sym typeface="Krona One"/>
              </a:defRPr>
            </a:lvl6pPr>
            <a:lvl7pPr lvl="6" rtl="0">
              <a:lnSpc>
                <a:spcPct val="100000"/>
              </a:lnSpc>
              <a:spcBef>
                <a:spcPts val="0"/>
              </a:spcBef>
              <a:spcAft>
                <a:spcPts val="0"/>
              </a:spcAft>
              <a:buNone/>
              <a:defRPr>
                <a:solidFill>
                  <a:srgbClr val="000000"/>
                </a:solidFill>
                <a:latin typeface="Krona One"/>
                <a:ea typeface="Krona One"/>
                <a:cs typeface="Krona One"/>
                <a:sym typeface="Krona One"/>
              </a:defRPr>
            </a:lvl7pPr>
            <a:lvl8pPr lvl="7" rtl="0">
              <a:lnSpc>
                <a:spcPct val="100000"/>
              </a:lnSpc>
              <a:spcBef>
                <a:spcPts val="0"/>
              </a:spcBef>
              <a:spcAft>
                <a:spcPts val="0"/>
              </a:spcAft>
              <a:buNone/>
              <a:defRPr>
                <a:solidFill>
                  <a:srgbClr val="000000"/>
                </a:solidFill>
                <a:latin typeface="Krona One"/>
                <a:ea typeface="Krona One"/>
                <a:cs typeface="Krona One"/>
                <a:sym typeface="Krona One"/>
              </a:defRPr>
            </a:lvl8pPr>
            <a:lvl9pPr lvl="8" rtl="0">
              <a:lnSpc>
                <a:spcPct val="100000"/>
              </a:lnSpc>
              <a:spcBef>
                <a:spcPts val="0"/>
              </a:spcBef>
              <a:spcAft>
                <a:spcPts val="0"/>
              </a:spcAft>
              <a:buNone/>
              <a:defRPr>
                <a:solidFill>
                  <a:srgbClr val="000000"/>
                </a:solidFill>
                <a:latin typeface="Krona One"/>
                <a:ea typeface="Krona One"/>
                <a:cs typeface="Krona One"/>
                <a:sym typeface="Krona One"/>
              </a:defRPr>
            </a:lvl9pPr>
          </a:lstStyle>
          <a:p/>
        </p:txBody>
      </p:sp>
      <p:sp>
        <p:nvSpPr>
          <p:cNvPr id="40" name="Google Shape;40;p5"/>
          <p:cNvSpPr txBox="1"/>
          <p:nvPr>
            <p:ph idx="2" type="subTitle"/>
          </p:nvPr>
        </p:nvSpPr>
        <p:spPr>
          <a:xfrm>
            <a:off x="1933775" y="2495550"/>
            <a:ext cx="2361600" cy="96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1" name="Google Shape;41;p5"/>
          <p:cNvSpPr txBox="1"/>
          <p:nvPr>
            <p:ph idx="3" type="subTitle"/>
          </p:nvPr>
        </p:nvSpPr>
        <p:spPr>
          <a:xfrm>
            <a:off x="5872766" y="1853184"/>
            <a:ext cx="2487300" cy="32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solidFill>
                  <a:schemeClr val="dk1"/>
                </a:solidFill>
                <a:latin typeface="Krona One"/>
                <a:ea typeface="Krona One"/>
                <a:cs typeface="Krona One"/>
                <a:sym typeface="Krona One"/>
              </a:defRPr>
            </a:lvl1pPr>
            <a:lvl2pPr lvl="1" rtl="0">
              <a:lnSpc>
                <a:spcPct val="100000"/>
              </a:lnSpc>
              <a:spcBef>
                <a:spcPts val="0"/>
              </a:spcBef>
              <a:spcAft>
                <a:spcPts val="0"/>
              </a:spcAft>
              <a:buNone/>
              <a:defRPr>
                <a:solidFill>
                  <a:schemeClr val="dk1"/>
                </a:solidFill>
                <a:latin typeface="Krona One"/>
                <a:ea typeface="Krona One"/>
                <a:cs typeface="Krona One"/>
                <a:sym typeface="Krona One"/>
              </a:defRPr>
            </a:lvl2pPr>
            <a:lvl3pPr lvl="2" rtl="0">
              <a:lnSpc>
                <a:spcPct val="100000"/>
              </a:lnSpc>
              <a:spcBef>
                <a:spcPts val="0"/>
              </a:spcBef>
              <a:spcAft>
                <a:spcPts val="0"/>
              </a:spcAft>
              <a:buNone/>
              <a:defRPr>
                <a:solidFill>
                  <a:schemeClr val="dk1"/>
                </a:solidFill>
                <a:latin typeface="Krona One"/>
                <a:ea typeface="Krona One"/>
                <a:cs typeface="Krona One"/>
                <a:sym typeface="Krona One"/>
              </a:defRPr>
            </a:lvl3pPr>
            <a:lvl4pPr lvl="3" rtl="0">
              <a:lnSpc>
                <a:spcPct val="100000"/>
              </a:lnSpc>
              <a:spcBef>
                <a:spcPts val="0"/>
              </a:spcBef>
              <a:spcAft>
                <a:spcPts val="0"/>
              </a:spcAft>
              <a:buNone/>
              <a:defRPr>
                <a:solidFill>
                  <a:schemeClr val="dk1"/>
                </a:solidFill>
                <a:latin typeface="Krona One"/>
                <a:ea typeface="Krona One"/>
                <a:cs typeface="Krona One"/>
                <a:sym typeface="Krona One"/>
              </a:defRPr>
            </a:lvl4pPr>
            <a:lvl5pPr lvl="4" rtl="0">
              <a:lnSpc>
                <a:spcPct val="100000"/>
              </a:lnSpc>
              <a:spcBef>
                <a:spcPts val="0"/>
              </a:spcBef>
              <a:spcAft>
                <a:spcPts val="0"/>
              </a:spcAft>
              <a:buNone/>
              <a:defRPr>
                <a:solidFill>
                  <a:schemeClr val="dk1"/>
                </a:solidFill>
                <a:latin typeface="Krona One"/>
                <a:ea typeface="Krona One"/>
                <a:cs typeface="Krona One"/>
                <a:sym typeface="Krona One"/>
              </a:defRPr>
            </a:lvl5pPr>
            <a:lvl6pPr lvl="5" rtl="0">
              <a:lnSpc>
                <a:spcPct val="100000"/>
              </a:lnSpc>
              <a:spcBef>
                <a:spcPts val="0"/>
              </a:spcBef>
              <a:spcAft>
                <a:spcPts val="0"/>
              </a:spcAft>
              <a:buNone/>
              <a:defRPr>
                <a:solidFill>
                  <a:schemeClr val="dk1"/>
                </a:solidFill>
                <a:latin typeface="Krona One"/>
                <a:ea typeface="Krona One"/>
                <a:cs typeface="Krona One"/>
                <a:sym typeface="Krona One"/>
              </a:defRPr>
            </a:lvl6pPr>
            <a:lvl7pPr lvl="6" rtl="0">
              <a:lnSpc>
                <a:spcPct val="100000"/>
              </a:lnSpc>
              <a:spcBef>
                <a:spcPts val="0"/>
              </a:spcBef>
              <a:spcAft>
                <a:spcPts val="0"/>
              </a:spcAft>
              <a:buNone/>
              <a:defRPr>
                <a:solidFill>
                  <a:schemeClr val="dk1"/>
                </a:solidFill>
                <a:latin typeface="Krona One"/>
                <a:ea typeface="Krona One"/>
                <a:cs typeface="Krona One"/>
                <a:sym typeface="Krona One"/>
              </a:defRPr>
            </a:lvl7pPr>
            <a:lvl8pPr lvl="7" rtl="0">
              <a:lnSpc>
                <a:spcPct val="100000"/>
              </a:lnSpc>
              <a:spcBef>
                <a:spcPts val="0"/>
              </a:spcBef>
              <a:spcAft>
                <a:spcPts val="0"/>
              </a:spcAft>
              <a:buNone/>
              <a:defRPr>
                <a:solidFill>
                  <a:schemeClr val="dk1"/>
                </a:solidFill>
                <a:latin typeface="Krona One"/>
                <a:ea typeface="Krona One"/>
                <a:cs typeface="Krona One"/>
                <a:sym typeface="Krona One"/>
              </a:defRPr>
            </a:lvl8pPr>
            <a:lvl9pPr lvl="8" rtl="0">
              <a:lnSpc>
                <a:spcPct val="100000"/>
              </a:lnSpc>
              <a:spcBef>
                <a:spcPts val="0"/>
              </a:spcBef>
              <a:spcAft>
                <a:spcPts val="0"/>
              </a:spcAft>
              <a:buNone/>
              <a:defRPr>
                <a:solidFill>
                  <a:schemeClr val="dk1"/>
                </a:solidFill>
                <a:latin typeface="Krona One"/>
                <a:ea typeface="Krona One"/>
                <a:cs typeface="Krona One"/>
                <a:sym typeface="Krona One"/>
              </a:defRPr>
            </a:lvl9pPr>
          </a:lstStyle>
          <a:p/>
        </p:txBody>
      </p:sp>
      <p:sp>
        <p:nvSpPr>
          <p:cNvPr id="42" name="Google Shape;42;p5"/>
          <p:cNvSpPr txBox="1"/>
          <p:nvPr>
            <p:ph idx="4" type="subTitle"/>
          </p:nvPr>
        </p:nvSpPr>
        <p:spPr>
          <a:xfrm>
            <a:off x="5872775" y="2492900"/>
            <a:ext cx="2361600" cy="96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solidFill>
                  <a:schemeClr val="accent4"/>
                </a:solidFill>
              </a:defRPr>
            </a:lvl1pPr>
            <a:lvl2pPr lvl="1" rtl="0">
              <a:lnSpc>
                <a:spcPct val="100000"/>
              </a:lnSpc>
              <a:spcBef>
                <a:spcPts val="0"/>
              </a:spcBef>
              <a:spcAft>
                <a:spcPts val="0"/>
              </a:spcAft>
              <a:buNone/>
              <a:defRPr sz="1200">
                <a:solidFill>
                  <a:schemeClr val="accent4"/>
                </a:solidFill>
              </a:defRPr>
            </a:lvl2pPr>
            <a:lvl3pPr lvl="2" rtl="0">
              <a:lnSpc>
                <a:spcPct val="100000"/>
              </a:lnSpc>
              <a:spcBef>
                <a:spcPts val="0"/>
              </a:spcBef>
              <a:spcAft>
                <a:spcPts val="0"/>
              </a:spcAft>
              <a:buNone/>
              <a:defRPr sz="1200">
                <a:solidFill>
                  <a:schemeClr val="accent4"/>
                </a:solidFill>
              </a:defRPr>
            </a:lvl3pPr>
            <a:lvl4pPr lvl="3" rtl="0">
              <a:lnSpc>
                <a:spcPct val="100000"/>
              </a:lnSpc>
              <a:spcBef>
                <a:spcPts val="0"/>
              </a:spcBef>
              <a:spcAft>
                <a:spcPts val="0"/>
              </a:spcAft>
              <a:buNone/>
              <a:defRPr sz="1200">
                <a:solidFill>
                  <a:schemeClr val="accent4"/>
                </a:solidFill>
              </a:defRPr>
            </a:lvl4pPr>
            <a:lvl5pPr lvl="4" rtl="0">
              <a:lnSpc>
                <a:spcPct val="100000"/>
              </a:lnSpc>
              <a:spcBef>
                <a:spcPts val="0"/>
              </a:spcBef>
              <a:spcAft>
                <a:spcPts val="0"/>
              </a:spcAft>
              <a:buNone/>
              <a:defRPr sz="1200">
                <a:solidFill>
                  <a:schemeClr val="accent4"/>
                </a:solidFill>
              </a:defRPr>
            </a:lvl5pPr>
            <a:lvl6pPr lvl="5" rtl="0">
              <a:lnSpc>
                <a:spcPct val="100000"/>
              </a:lnSpc>
              <a:spcBef>
                <a:spcPts val="0"/>
              </a:spcBef>
              <a:spcAft>
                <a:spcPts val="0"/>
              </a:spcAft>
              <a:buNone/>
              <a:defRPr sz="1200">
                <a:solidFill>
                  <a:schemeClr val="accent4"/>
                </a:solidFill>
              </a:defRPr>
            </a:lvl6pPr>
            <a:lvl7pPr lvl="6" rtl="0">
              <a:lnSpc>
                <a:spcPct val="100000"/>
              </a:lnSpc>
              <a:spcBef>
                <a:spcPts val="0"/>
              </a:spcBef>
              <a:spcAft>
                <a:spcPts val="0"/>
              </a:spcAft>
              <a:buNone/>
              <a:defRPr sz="1200">
                <a:solidFill>
                  <a:schemeClr val="accent4"/>
                </a:solidFill>
              </a:defRPr>
            </a:lvl7pPr>
            <a:lvl8pPr lvl="7" rtl="0">
              <a:lnSpc>
                <a:spcPct val="100000"/>
              </a:lnSpc>
              <a:spcBef>
                <a:spcPts val="0"/>
              </a:spcBef>
              <a:spcAft>
                <a:spcPts val="0"/>
              </a:spcAft>
              <a:buNone/>
              <a:defRPr sz="1200">
                <a:solidFill>
                  <a:schemeClr val="accent4"/>
                </a:solidFill>
              </a:defRPr>
            </a:lvl8pPr>
            <a:lvl9pPr lvl="8" rtl="0">
              <a:lnSpc>
                <a:spcPct val="100000"/>
              </a:lnSpc>
              <a:spcBef>
                <a:spcPts val="0"/>
              </a:spcBef>
              <a:spcAft>
                <a:spcPts val="0"/>
              </a:spcAft>
              <a:buNone/>
              <a:defRPr sz="1200">
                <a:solidFill>
                  <a:schemeClr val="accent4"/>
                </a:solidFill>
              </a:defRPr>
            </a:lvl9pPr>
          </a:lstStyle>
          <a:p/>
        </p:txBody>
      </p:sp>
      <p:sp>
        <p:nvSpPr>
          <p:cNvPr id="43" name="Google Shape;43;p5"/>
          <p:cNvSpPr/>
          <p:nvPr/>
        </p:nvSpPr>
        <p:spPr>
          <a:xfrm rot="10800000">
            <a:off x="5995800" y="0"/>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flipH="1">
            <a:off x="-696609" y="2123275"/>
            <a:ext cx="9898655" cy="2539956"/>
          </a:xfrm>
          <a:custGeom>
            <a:rect b="b" l="l" r="r" t="t"/>
            <a:pathLst>
              <a:path extrusionOk="0" h="56544" w="255268">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3927875" y="43474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5"/>
          <p:cNvGrpSpPr/>
          <p:nvPr/>
        </p:nvGrpSpPr>
        <p:grpSpPr>
          <a:xfrm>
            <a:off x="3389744" y="4759529"/>
            <a:ext cx="563794" cy="390619"/>
            <a:chOff x="3394506" y="4742861"/>
            <a:chExt cx="563794" cy="390619"/>
          </a:xfrm>
        </p:grpSpPr>
        <p:sp>
          <p:nvSpPr>
            <p:cNvPr id="48" name="Google Shape;48;p5"/>
            <p:cNvSpPr/>
            <p:nvPr/>
          </p:nvSpPr>
          <p:spPr>
            <a:xfrm>
              <a:off x="3570700" y="4742861"/>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3394506" y="4936979"/>
              <a:ext cx="387600" cy="196500"/>
            </a:xfrm>
            <a:prstGeom prst="parallelogram">
              <a:avLst>
                <a:gd fmla="val 9148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50" name="Shape 50"/>
        <p:cNvGrpSpPr/>
        <p:nvPr/>
      </p:nvGrpSpPr>
      <p:grpSpPr>
        <a:xfrm>
          <a:off x="0" y="0"/>
          <a:ext cx="0" cy="0"/>
          <a:chOff x="0" y="0"/>
          <a:chExt cx="0" cy="0"/>
        </a:xfrm>
      </p:grpSpPr>
      <p:sp>
        <p:nvSpPr>
          <p:cNvPr id="51" name="Google Shape;51;p6"/>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900">
                <a:solidFill>
                  <a:schemeClr val="dk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type="title"/>
          </p:nvPr>
        </p:nvSpPr>
        <p:spPr>
          <a:xfrm>
            <a:off x="823425" y="1172875"/>
            <a:ext cx="33534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7"/>
          <p:cNvSpPr txBox="1"/>
          <p:nvPr>
            <p:ph idx="1" type="body"/>
          </p:nvPr>
        </p:nvSpPr>
        <p:spPr>
          <a:xfrm>
            <a:off x="823425" y="2305325"/>
            <a:ext cx="3070800" cy="1665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solidFill>
                  <a:srgbClr val="FFFFFF"/>
                </a:solidFill>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7"/>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txBox="1"/>
          <p:nvPr>
            <p:ph idx="2" type="title"/>
          </p:nvPr>
        </p:nvSpPr>
        <p:spPr>
          <a:xfrm>
            <a:off x="823425" y="2010475"/>
            <a:ext cx="3070800" cy="3222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SzPts val="2400"/>
              <a:buNone/>
              <a:defRPr sz="12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p:nvPr/>
        </p:nvSpPr>
        <p:spPr>
          <a:xfrm flipH="1">
            <a:off x="0" y="-78"/>
            <a:ext cx="9144000" cy="51390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8"/>
          <p:cNvGrpSpPr/>
          <p:nvPr/>
        </p:nvGrpSpPr>
        <p:grpSpPr>
          <a:xfrm rot="-748857">
            <a:off x="7388874" y="4089847"/>
            <a:ext cx="2411057" cy="1590264"/>
            <a:chOff x="7513054" y="3864348"/>
            <a:chExt cx="2411225" cy="1590375"/>
          </a:xfrm>
        </p:grpSpPr>
        <p:sp>
          <p:nvSpPr>
            <p:cNvPr id="61" name="Google Shape;61;p8"/>
            <p:cNvSpPr/>
            <p:nvPr/>
          </p:nvSpPr>
          <p:spPr>
            <a:xfrm rot="-1800015">
              <a:off x="7532258" y="4844220"/>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1800015">
              <a:off x="8828083" y="4109145"/>
              <a:ext cx="1076992" cy="365707"/>
            </a:xfrm>
            <a:prstGeom prst="rect">
              <a:avLst/>
            </a:prstGeom>
            <a:solidFill>
              <a:srgbClr val="FFFFFF">
                <a:alpha val="55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p:nvPr/>
        </p:nvSpPr>
        <p:spPr>
          <a:xfrm rot="-2046914">
            <a:off x="-76090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8"/>
          <p:cNvGrpSpPr/>
          <p:nvPr/>
        </p:nvGrpSpPr>
        <p:grpSpPr>
          <a:xfrm>
            <a:off x="713221" y="551350"/>
            <a:ext cx="7717458" cy="4044300"/>
            <a:chOff x="713225" y="551350"/>
            <a:chExt cx="7980000" cy="4044300"/>
          </a:xfrm>
        </p:grpSpPr>
        <p:sp>
          <p:nvSpPr>
            <p:cNvPr id="65" name="Google Shape;65;p8"/>
            <p:cNvSpPr/>
            <p:nvPr/>
          </p:nvSpPr>
          <p:spPr>
            <a:xfrm>
              <a:off x="713225" y="551350"/>
              <a:ext cx="7980000" cy="4044300"/>
            </a:xfrm>
            <a:prstGeom prst="roundRect">
              <a:avLst>
                <a:gd fmla="val 1079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1722702" y="551350"/>
              <a:ext cx="6970500" cy="4044300"/>
            </a:xfrm>
            <a:prstGeom prst="roundRect">
              <a:avLst>
                <a:gd fmla="val 10795"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a:off x="982850" y="769675"/>
              <a:ext cx="7447932" cy="3567146"/>
            </a:xfrm>
            <a:custGeom>
              <a:rect b="b" l="l" r="r" t="t"/>
              <a:pathLst>
                <a:path extrusionOk="0" h="8515" w="16614">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82850" y="769675"/>
              <a:ext cx="7447932" cy="861310"/>
            </a:xfrm>
            <a:custGeom>
              <a:rect b="b" l="l" r="r" t="t"/>
              <a:pathLst>
                <a:path extrusionOk="0" h="2056" w="16614">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982850" y="3477191"/>
              <a:ext cx="7447932" cy="859634"/>
            </a:xfrm>
            <a:custGeom>
              <a:rect b="b" l="l" r="r" t="t"/>
              <a:pathLst>
                <a:path extrusionOk="0" h="2052" w="16614">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2398974" y="1041634"/>
              <a:ext cx="276372" cy="241431"/>
            </a:xfrm>
            <a:custGeom>
              <a:rect b="b" l="l" r="r" t="t"/>
              <a:pathLst>
                <a:path extrusionOk="0" h="680" w="675">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2398974" y="3791714"/>
              <a:ext cx="276372" cy="240010"/>
            </a:xfrm>
            <a:custGeom>
              <a:rect b="b" l="l" r="r" t="t"/>
              <a:pathLst>
                <a:path extrusionOk="0" h="676" w="675">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6483973" y="1041634"/>
              <a:ext cx="276781" cy="241431"/>
            </a:xfrm>
            <a:custGeom>
              <a:rect b="b" l="l" r="r" t="t"/>
              <a:pathLst>
                <a:path extrusionOk="0" h="680" w="676">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6483973" y="3791714"/>
              <a:ext cx="276781" cy="240010"/>
            </a:xfrm>
            <a:custGeom>
              <a:rect b="b" l="l" r="r" t="t"/>
              <a:pathLst>
                <a:path extrusionOk="0" h="676" w="676">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982859" y="1630567"/>
              <a:ext cx="739849" cy="1847040"/>
            </a:xfrm>
            <a:custGeom>
              <a:rect b="b" l="l" r="r" t="t"/>
              <a:pathLst>
                <a:path extrusionOk="0" h="4409" w="1807">
                  <a:moveTo>
                    <a:pt x="0" y="1"/>
                  </a:moveTo>
                  <a:lnTo>
                    <a:pt x="0" y="4409"/>
                  </a:lnTo>
                  <a:lnTo>
                    <a:pt x="1807" y="4409"/>
                  </a:lnTo>
                  <a:lnTo>
                    <a:pt x="1807" y="1"/>
                  </a:lnTo>
                  <a:close/>
                </a:path>
              </a:pathLst>
            </a:custGeom>
            <a:solidFill>
              <a:srgbClr val="DFDE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982859" y="3477190"/>
              <a:ext cx="774242" cy="859634"/>
            </a:xfrm>
            <a:custGeom>
              <a:rect b="b" l="l" r="r" t="t"/>
              <a:pathLst>
                <a:path extrusionOk="0" h="2052" w="1891">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982859" y="769675"/>
              <a:ext cx="774242" cy="861310"/>
            </a:xfrm>
            <a:custGeom>
              <a:rect b="b" l="l" r="r" t="t"/>
              <a:pathLst>
                <a:path extrusionOk="0" h="2056" w="1891">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13250" y="547266"/>
            <a:ext cx="7717500" cy="4044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dk1"/>
              </a:buClr>
              <a:buSzPts val="4800"/>
              <a:buNone/>
              <a:defRPr b="1" sz="63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9"/>
          <p:cNvSpPr/>
          <p:nvPr/>
        </p:nvSpPr>
        <p:spPr>
          <a:xfrm flipH="1" rot="10800000">
            <a:off x="0" y="-75"/>
            <a:ext cx="3148200" cy="1212900"/>
          </a:xfrm>
          <a:prstGeom prst="rtTriangle">
            <a:avLst/>
          </a:prstGeom>
          <a:solidFill>
            <a:srgbClr val="336574">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3327516">
            <a:off x="3924457" y="1162298"/>
            <a:ext cx="8724844" cy="3908818"/>
          </a:xfrm>
          <a:prstGeom prst="ellipse">
            <a:avLst/>
          </a:prstGeom>
          <a:solidFill>
            <a:srgbClr val="336574">
              <a:alpha val="22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13228" y="1431480"/>
            <a:ext cx="38589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9"/>
          <p:cNvSpPr txBox="1"/>
          <p:nvPr>
            <p:ph idx="1" type="subTitle"/>
          </p:nvPr>
        </p:nvSpPr>
        <p:spPr>
          <a:xfrm>
            <a:off x="713225" y="1971725"/>
            <a:ext cx="3490200" cy="194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lt1"/>
                </a:solidFill>
              </a:defRPr>
            </a:lvl1pPr>
            <a:lvl2pPr lvl="1" rtl="0" algn="ctr">
              <a:spcBef>
                <a:spcPts val="1600"/>
              </a:spcBef>
              <a:spcAft>
                <a:spcPts val="0"/>
              </a:spcAft>
              <a:buNone/>
              <a:defRPr sz="1600">
                <a:solidFill>
                  <a:schemeClr val="lt1"/>
                </a:solidFill>
              </a:defRPr>
            </a:lvl2pPr>
            <a:lvl3pPr lvl="2" rtl="0" algn="ctr">
              <a:spcBef>
                <a:spcPts val="1600"/>
              </a:spcBef>
              <a:spcAft>
                <a:spcPts val="0"/>
              </a:spcAft>
              <a:buNone/>
              <a:defRPr sz="1600">
                <a:solidFill>
                  <a:schemeClr val="lt1"/>
                </a:solidFill>
              </a:defRPr>
            </a:lvl3pPr>
            <a:lvl4pPr lvl="3" rtl="0" algn="ctr">
              <a:spcBef>
                <a:spcPts val="1600"/>
              </a:spcBef>
              <a:spcAft>
                <a:spcPts val="0"/>
              </a:spcAft>
              <a:buNone/>
              <a:defRPr sz="1600">
                <a:solidFill>
                  <a:schemeClr val="lt1"/>
                </a:solidFill>
              </a:defRPr>
            </a:lvl4pPr>
            <a:lvl5pPr lvl="4" rtl="0" algn="ctr">
              <a:spcBef>
                <a:spcPts val="1600"/>
              </a:spcBef>
              <a:spcAft>
                <a:spcPts val="0"/>
              </a:spcAft>
              <a:buNone/>
              <a:defRPr sz="1600">
                <a:solidFill>
                  <a:schemeClr val="lt1"/>
                </a:solidFill>
              </a:defRPr>
            </a:lvl5pPr>
            <a:lvl6pPr lvl="5" rtl="0" algn="ctr">
              <a:spcBef>
                <a:spcPts val="1600"/>
              </a:spcBef>
              <a:spcAft>
                <a:spcPts val="0"/>
              </a:spcAft>
              <a:buNone/>
              <a:defRPr sz="1600">
                <a:solidFill>
                  <a:schemeClr val="lt1"/>
                </a:solidFill>
              </a:defRPr>
            </a:lvl6pPr>
            <a:lvl7pPr lvl="6" rtl="0" algn="ctr">
              <a:spcBef>
                <a:spcPts val="1600"/>
              </a:spcBef>
              <a:spcAft>
                <a:spcPts val="0"/>
              </a:spcAft>
              <a:buNone/>
              <a:defRPr sz="1600">
                <a:solidFill>
                  <a:schemeClr val="lt1"/>
                </a:solidFill>
              </a:defRPr>
            </a:lvl7pPr>
            <a:lvl8pPr lvl="7" rtl="0" algn="ctr">
              <a:spcBef>
                <a:spcPts val="1600"/>
              </a:spcBef>
              <a:spcAft>
                <a:spcPts val="0"/>
              </a:spcAft>
              <a:buNone/>
              <a:defRPr sz="1600">
                <a:solidFill>
                  <a:schemeClr val="lt1"/>
                </a:solidFill>
              </a:defRPr>
            </a:lvl8pPr>
            <a:lvl9pPr lvl="8" rtl="0" algn="ctr">
              <a:spcBef>
                <a:spcPts val="1600"/>
              </a:spcBef>
              <a:spcAft>
                <a:spcPts val="16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nvSpPr>
        <p:spPr>
          <a:xfrm rot="-2046914">
            <a:off x="7154697" y="-1077211"/>
            <a:ext cx="10349659" cy="8211979"/>
          </a:xfrm>
          <a:prstGeom prst="ellipse">
            <a:avLst/>
          </a:pr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86" name="Google Shape;86;p10"/>
          <p:cNvSpPr txBox="1"/>
          <p:nvPr>
            <p:ph type="title"/>
          </p:nvPr>
        </p:nvSpPr>
        <p:spPr>
          <a:xfrm>
            <a:off x="2746400" y="2875322"/>
            <a:ext cx="3666000" cy="3957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 name="Google Shape;87;p10"/>
          <p:cNvSpPr txBox="1"/>
          <p:nvPr>
            <p:ph idx="1" type="subTitle"/>
          </p:nvPr>
        </p:nvSpPr>
        <p:spPr>
          <a:xfrm>
            <a:off x="1981475" y="1592431"/>
            <a:ext cx="5190900" cy="98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rgbClr val="FFFFFF"/>
                </a:solidFill>
              </a:defRPr>
            </a:lvl1pPr>
            <a:lvl2pPr lvl="1" rtl="0" algn="ctr">
              <a:spcBef>
                <a:spcPts val="1600"/>
              </a:spcBef>
              <a:spcAft>
                <a:spcPts val="0"/>
              </a:spcAft>
              <a:buNone/>
              <a:defRPr sz="2000">
                <a:solidFill>
                  <a:srgbClr val="FFFFFF"/>
                </a:solidFill>
              </a:defRPr>
            </a:lvl2pPr>
            <a:lvl3pPr lvl="2" rtl="0" algn="ctr">
              <a:spcBef>
                <a:spcPts val="1600"/>
              </a:spcBef>
              <a:spcAft>
                <a:spcPts val="0"/>
              </a:spcAft>
              <a:buNone/>
              <a:defRPr sz="2000">
                <a:solidFill>
                  <a:srgbClr val="FFFFFF"/>
                </a:solidFill>
              </a:defRPr>
            </a:lvl3pPr>
            <a:lvl4pPr lvl="3" rtl="0" algn="ctr">
              <a:spcBef>
                <a:spcPts val="1600"/>
              </a:spcBef>
              <a:spcAft>
                <a:spcPts val="0"/>
              </a:spcAft>
              <a:buNone/>
              <a:defRPr sz="2000">
                <a:solidFill>
                  <a:srgbClr val="FFFFFF"/>
                </a:solidFill>
              </a:defRPr>
            </a:lvl4pPr>
            <a:lvl5pPr lvl="4" rtl="0" algn="ctr">
              <a:spcBef>
                <a:spcPts val="1600"/>
              </a:spcBef>
              <a:spcAft>
                <a:spcPts val="0"/>
              </a:spcAft>
              <a:buNone/>
              <a:defRPr sz="2000">
                <a:solidFill>
                  <a:srgbClr val="FFFFFF"/>
                </a:solidFill>
              </a:defRPr>
            </a:lvl5pPr>
            <a:lvl6pPr lvl="5" rtl="0" algn="ctr">
              <a:spcBef>
                <a:spcPts val="1600"/>
              </a:spcBef>
              <a:spcAft>
                <a:spcPts val="0"/>
              </a:spcAft>
              <a:buNone/>
              <a:defRPr sz="2000">
                <a:solidFill>
                  <a:srgbClr val="FFFFFF"/>
                </a:solidFill>
              </a:defRPr>
            </a:lvl6pPr>
            <a:lvl7pPr lvl="6" rtl="0" algn="ctr">
              <a:spcBef>
                <a:spcPts val="1600"/>
              </a:spcBef>
              <a:spcAft>
                <a:spcPts val="0"/>
              </a:spcAft>
              <a:buNone/>
              <a:defRPr sz="2000">
                <a:solidFill>
                  <a:srgbClr val="FFFFFF"/>
                </a:solidFill>
              </a:defRPr>
            </a:lvl7pPr>
            <a:lvl8pPr lvl="7" rtl="0" algn="ctr">
              <a:spcBef>
                <a:spcPts val="1600"/>
              </a:spcBef>
              <a:spcAft>
                <a:spcPts val="0"/>
              </a:spcAft>
              <a:buNone/>
              <a:defRPr sz="2000">
                <a:solidFill>
                  <a:srgbClr val="FFFFFF"/>
                </a:solidFill>
              </a:defRPr>
            </a:lvl8pPr>
            <a:lvl9pPr lvl="8" rtl="0" algn="ctr">
              <a:spcBef>
                <a:spcPts val="1600"/>
              </a:spcBef>
              <a:spcAft>
                <a:spcPts val="1600"/>
              </a:spcAft>
              <a:buNone/>
              <a:defRPr sz="2000">
                <a:solidFill>
                  <a:srgbClr val="FFFFFF"/>
                </a:solidFill>
              </a:defRPr>
            </a:lvl9pPr>
          </a:lstStyle>
          <a:p/>
        </p:txBody>
      </p:sp>
      <p:grpSp>
        <p:nvGrpSpPr>
          <p:cNvPr id="88" name="Google Shape;88;p10"/>
          <p:cNvGrpSpPr/>
          <p:nvPr/>
        </p:nvGrpSpPr>
        <p:grpSpPr>
          <a:xfrm>
            <a:off x="-102401" y="-14864"/>
            <a:ext cx="9351942" cy="1191016"/>
            <a:chOff x="-102401" y="-14864"/>
            <a:chExt cx="9351942" cy="1191016"/>
          </a:xfrm>
        </p:grpSpPr>
        <p:grpSp>
          <p:nvGrpSpPr>
            <p:cNvPr id="89" name="Google Shape;89;p10"/>
            <p:cNvGrpSpPr/>
            <p:nvPr/>
          </p:nvGrpSpPr>
          <p:grpSpPr>
            <a:xfrm>
              <a:off x="-102401" y="-14864"/>
              <a:ext cx="9351942" cy="616900"/>
              <a:chOff x="-210400" y="-1360875"/>
              <a:chExt cx="9351942" cy="888777"/>
            </a:xfrm>
          </p:grpSpPr>
          <p:sp>
            <p:nvSpPr>
              <p:cNvPr id="90" name="Google Shape;90;p10"/>
              <p:cNvSpPr/>
              <p:nvPr/>
            </p:nvSpPr>
            <p:spPr>
              <a:xfrm>
                <a:off x="4309818" y="-678782"/>
                <a:ext cx="317663" cy="206684"/>
              </a:xfrm>
              <a:custGeom>
                <a:rect b="b" l="l" r="r" t="t"/>
                <a:pathLst>
                  <a:path extrusionOk="0" h="2242" w="2242">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a:off x="-201615" y="-1301414"/>
                <a:ext cx="9340748" cy="440288"/>
              </a:xfrm>
              <a:custGeom>
                <a:rect b="b" l="l" r="r" t="t"/>
                <a:pathLst>
                  <a:path extrusionOk="0" h="4776" w="65925">
                    <a:moveTo>
                      <a:pt x="0" y="0"/>
                    </a:moveTo>
                    <a:lnTo>
                      <a:pt x="0" y="4775"/>
                    </a:lnTo>
                    <a:lnTo>
                      <a:pt x="65924" y="4775"/>
                    </a:lnTo>
                    <a:lnTo>
                      <a:pt x="6592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a:off x="3846929" y="-1220013"/>
                <a:ext cx="1243450" cy="419822"/>
              </a:xfrm>
              <a:custGeom>
                <a:rect b="b" l="l" r="r" t="t"/>
                <a:pathLst>
                  <a:path extrusionOk="0" h="4554" w="8776">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210400" y="-1360875"/>
                <a:ext cx="9351942" cy="305048"/>
              </a:xfrm>
              <a:custGeom>
                <a:rect b="b" l="l" r="r" t="t"/>
                <a:pathLst>
                  <a:path extrusionOk="0" h="3309" w="66004">
                    <a:moveTo>
                      <a:pt x="1" y="1"/>
                    </a:moveTo>
                    <a:lnTo>
                      <a:pt x="1" y="3308"/>
                    </a:lnTo>
                    <a:lnTo>
                      <a:pt x="66003" y="3308"/>
                    </a:lnTo>
                    <a:lnTo>
                      <a:pt x="66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10"/>
            <p:cNvSpPr/>
            <p:nvPr/>
          </p:nvSpPr>
          <p:spPr>
            <a:xfrm>
              <a:off x="3398400" y="360475"/>
              <a:ext cx="2384192" cy="772136"/>
            </a:xfrm>
            <a:custGeom>
              <a:rect b="b" l="l" r="r" t="t"/>
              <a:pathLst>
                <a:path extrusionOk="0" h="7785" w="18335">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a:off x="3572645" y="460848"/>
              <a:ext cx="2078349" cy="570994"/>
            </a:xfrm>
            <a:custGeom>
              <a:rect b="b" l="l" r="r" t="t"/>
              <a:pathLst>
                <a:path extrusionOk="0" h="5757" w="15983">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3572645" y="460848"/>
              <a:ext cx="1456262" cy="460108"/>
            </a:xfrm>
            <a:custGeom>
              <a:rect b="b" l="l" r="r" t="t"/>
              <a:pathLst>
                <a:path extrusionOk="0" h="4639" w="11199">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3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4164689" y="979770"/>
              <a:ext cx="851989" cy="196381"/>
            </a:xfrm>
            <a:custGeom>
              <a:rect b="b" l="l" r="r" t="t"/>
              <a:pathLst>
                <a:path extrusionOk="0" h="1980" w="6552">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4292902" y="1040966"/>
              <a:ext cx="97656" cy="73990"/>
            </a:xfrm>
            <a:custGeom>
              <a:rect b="b" l="l" r="r" t="t"/>
              <a:pathLst>
                <a:path extrusionOk="0" h="746" w="751">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0"/>
          <p:cNvGrpSpPr/>
          <p:nvPr/>
        </p:nvGrpSpPr>
        <p:grpSpPr>
          <a:xfrm>
            <a:off x="100" y="3246656"/>
            <a:ext cx="9143942" cy="2459741"/>
            <a:chOff x="100" y="3246656"/>
            <a:chExt cx="9143942" cy="2459741"/>
          </a:xfrm>
        </p:grpSpPr>
        <p:sp>
          <p:nvSpPr>
            <p:cNvPr id="100" name="Google Shape;100;p10"/>
            <p:cNvSpPr/>
            <p:nvPr/>
          </p:nvSpPr>
          <p:spPr>
            <a:xfrm>
              <a:off x="8520133" y="5260606"/>
              <a:ext cx="622097" cy="59621"/>
            </a:xfrm>
            <a:custGeom>
              <a:rect b="b" l="l" r="r" t="t"/>
              <a:pathLst>
                <a:path extrusionOk="0" h="570" w="4489">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a:off x="6113337" y="5183173"/>
              <a:ext cx="2112561" cy="411312"/>
            </a:xfrm>
            <a:custGeom>
              <a:rect b="b" l="l" r="r" t="t"/>
              <a:pathLst>
                <a:path extrusionOk="0" h="2903" w="1491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6926473" y="5350929"/>
              <a:ext cx="486271" cy="74951"/>
            </a:xfrm>
            <a:custGeom>
              <a:rect b="b" l="l" r="r" t="t"/>
              <a:pathLst>
                <a:path extrusionOk="0" h="529" w="3432">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10"/>
            <p:cNvGrpSpPr/>
            <p:nvPr/>
          </p:nvGrpSpPr>
          <p:grpSpPr>
            <a:xfrm>
              <a:off x="100" y="3246656"/>
              <a:ext cx="9143942" cy="2459741"/>
              <a:chOff x="100" y="3246656"/>
              <a:chExt cx="9143942" cy="2459741"/>
            </a:xfrm>
          </p:grpSpPr>
          <p:sp>
            <p:nvSpPr>
              <p:cNvPr id="104" name="Google Shape;104;p10"/>
              <p:cNvSpPr/>
              <p:nvPr/>
            </p:nvSpPr>
            <p:spPr>
              <a:xfrm>
                <a:off x="100" y="5071703"/>
                <a:ext cx="9142149" cy="602142"/>
              </a:xfrm>
              <a:custGeom>
                <a:rect b="b" l="l" r="r" t="t"/>
                <a:pathLst>
                  <a:path extrusionOk="0" h="22162" w="65969">
                    <a:moveTo>
                      <a:pt x="0" y="1"/>
                    </a:moveTo>
                    <a:lnTo>
                      <a:pt x="0" y="22161"/>
                    </a:lnTo>
                    <a:lnTo>
                      <a:pt x="65968" y="22161"/>
                    </a:lnTo>
                    <a:lnTo>
                      <a:pt x="65968" y="1"/>
                    </a:lnTo>
                    <a:close/>
                  </a:path>
                </a:pathLst>
              </a:custGeom>
              <a:solidFill>
                <a:srgbClr val="1F424C">
                  <a:alpha val="78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3528813" y="4751839"/>
                <a:ext cx="2231040" cy="954557"/>
              </a:xfrm>
              <a:custGeom>
                <a:rect b="b" l="l" r="r" t="t"/>
                <a:pathLst>
                  <a:path extrusionOk="0" h="9126" w="16099">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6189" y="4491808"/>
                <a:ext cx="9137853" cy="593382"/>
              </a:xfrm>
              <a:custGeom>
                <a:rect b="b" l="l" r="r" t="t"/>
                <a:pathLst>
                  <a:path extrusionOk="0" h="5673" w="65938">
                    <a:moveTo>
                      <a:pt x="1" y="0"/>
                    </a:moveTo>
                    <a:lnTo>
                      <a:pt x="1" y="5672"/>
                    </a:lnTo>
                    <a:lnTo>
                      <a:pt x="65937" y="5672"/>
                    </a:lnTo>
                    <a:lnTo>
                      <a:pt x="6593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p:nvPr/>
            </p:nvSpPr>
            <p:spPr>
              <a:xfrm>
                <a:off x="1985150" y="4117250"/>
                <a:ext cx="5190805" cy="395575"/>
              </a:xfrm>
              <a:custGeom>
                <a:rect b="b" l="l" r="r" t="t"/>
                <a:pathLst>
                  <a:path extrusionOk="0" h="6273" w="33573">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784" y="3599583"/>
                <a:ext cx="584957" cy="988865"/>
              </a:xfrm>
              <a:custGeom>
                <a:rect b="b" l="l" r="r" t="t"/>
                <a:pathLst>
                  <a:path extrusionOk="0" h="9454" w="4221">
                    <a:moveTo>
                      <a:pt x="0" y="0"/>
                    </a:moveTo>
                    <a:lnTo>
                      <a:pt x="0" y="9454"/>
                    </a:lnTo>
                    <a:lnTo>
                      <a:pt x="4221" y="9454"/>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8557135" y="3599583"/>
                <a:ext cx="585095" cy="988865"/>
              </a:xfrm>
              <a:custGeom>
                <a:rect b="b" l="l" r="r" t="t"/>
                <a:pathLst>
                  <a:path extrusionOk="0" h="9454" w="4222">
                    <a:moveTo>
                      <a:pt x="4221" y="0"/>
                    </a:moveTo>
                    <a:lnTo>
                      <a:pt x="0" y="9454"/>
                    </a:lnTo>
                    <a:lnTo>
                      <a:pt x="4221" y="9454"/>
                    </a:lnTo>
                    <a:lnTo>
                      <a:pt x="42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6882" y="4502477"/>
                <a:ext cx="9043617" cy="589721"/>
              </a:xfrm>
              <a:custGeom>
                <a:rect b="b" l="l" r="r" t="t"/>
                <a:pathLst>
                  <a:path extrusionOk="0" h="5638" w="65258">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4162273" y="4210961"/>
                <a:ext cx="1000843" cy="755403"/>
              </a:xfrm>
              <a:custGeom>
                <a:rect b="b" l="l" r="r" t="t"/>
                <a:pathLst>
                  <a:path extrusionOk="0" h="7222" w="7222">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985775" y="4064725"/>
                <a:ext cx="1252890" cy="1039464"/>
              </a:xfrm>
              <a:custGeom>
                <a:rect b="b" l="l" r="r" t="t"/>
                <a:pathLst>
                  <a:path extrusionOk="0" h="8620" w="8621">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4223804" y="4257402"/>
                <a:ext cx="877920" cy="662521"/>
              </a:xfrm>
              <a:custGeom>
                <a:rect b="b" l="l" r="r" t="t"/>
                <a:pathLst>
                  <a:path extrusionOk="0" h="6334" w="6335">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8245324" y="4551743"/>
                <a:ext cx="893857" cy="1039490"/>
              </a:xfrm>
              <a:custGeom>
                <a:rect b="b" l="l" r="r" t="t"/>
                <a:pathLst>
                  <a:path extrusionOk="0" h="9938" w="645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8446962" y="5005282"/>
                <a:ext cx="695268" cy="59516"/>
              </a:xfrm>
              <a:custGeom>
                <a:rect b="b" l="l" r="r" t="t"/>
                <a:pathLst>
                  <a:path extrusionOk="0" h="569" w="5017">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8459295" y="4885935"/>
                <a:ext cx="682935" cy="59098"/>
              </a:xfrm>
              <a:custGeom>
                <a:rect b="b" l="l" r="r" t="t"/>
                <a:pathLst>
                  <a:path extrusionOk="0" h="565" w="4928">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8593443" y="4766169"/>
                <a:ext cx="548787" cy="59516"/>
              </a:xfrm>
              <a:custGeom>
                <a:rect b="b" l="l" r="r" t="t"/>
                <a:pathLst>
                  <a:path extrusionOk="0" h="569" w="396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8437815" y="5136657"/>
                <a:ext cx="704415" cy="59098"/>
              </a:xfrm>
              <a:custGeom>
                <a:rect b="b" l="l" r="r" t="t"/>
                <a:pathLst>
                  <a:path extrusionOk="0" h="565" w="5083">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5442913" y="4570361"/>
                <a:ext cx="524119" cy="395588"/>
              </a:xfrm>
              <a:custGeom>
                <a:rect b="b" l="l" r="r" t="t"/>
                <a:pathLst>
                  <a:path extrusionOk="0" h="3782" w="3782">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3391617" y="4577265"/>
                <a:ext cx="524119" cy="395588"/>
              </a:xfrm>
              <a:custGeom>
                <a:rect b="b" l="l" r="r" t="t"/>
                <a:pathLst>
                  <a:path extrusionOk="0" h="3782" w="3782">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5271902" y="4226755"/>
                <a:ext cx="449284" cy="339000"/>
              </a:xfrm>
              <a:custGeom>
                <a:rect b="b" l="l" r="r" t="t"/>
                <a:pathLst>
                  <a:path extrusionOk="0" h="3241" w="3242">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5326088" y="4265561"/>
                <a:ext cx="348258" cy="254695"/>
              </a:xfrm>
              <a:custGeom>
                <a:rect b="b" l="l" r="r" t="t"/>
                <a:pathLst>
                  <a:path extrusionOk="0" h="2435" w="2513">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5445961" y="4346939"/>
                <a:ext cx="101027" cy="76356"/>
              </a:xfrm>
              <a:custGeom>
                <a:rect b="b" l="l" r="r" t="t"/>
                <a:pathLst>
                  <a:path extrusionOk="0" h="730" w="729">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5482963" y="4274557"/>
                <a:ext cx="29657" cy="110560"/>
              </a:xfrm>
              <a:custGeom>
                <a:rect b="b" l="l" r="r" t="t"/>
                <a:pathLst>
                  <a:path extrusionOk="0" h="1057" w="214">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3579812" y="4212739"/>
                <a:ext cx="479357" cy="362221"/>
              </a:xfrm>
              <a:custGeom>
                <a:rect b="b" l="l" r="r" t="t"/>
                <a:pathLst>
                  <a:path extrusionOk="0" h="3463" w="3459">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3646193" y="4262319"/>
                <a:ext cx="348396" cy="254590"/>
              </a:xfrm>
              <a:custGeom>
                <a:rect b="b" l="l" r="r" t="t"/>
                <a:pathLst>
                  <a:path extrusionOk="0" h="2434" w="2514">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766205" y="4343696"/>
                <a:ext cx="101027" cy="75729"/>
              </a:xfrm>
              <a:custGeom>
                <a:rect b="b" l="l" r="r" t="t"/>
                <a:pathLst>
                  <a:path extrusionOk="0" h="724" w="729">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3803206" y="4271314"/>
                <a:ext cx="30211" cy="110560"/>
              </a:xfrm>
              <a:custGeom>
                <a:rect b="b" l="l" r="r" t="t"/>
                <a:pathLst>
                  <a:path extrusionOk="0" h="1057" w="218">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539856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539856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0"/>
              <p:cNvGrpSpPr/>
              <p:nvPr/>
            </p:nvGrpSpPr>
            <p:grpSpPr>
              <a:xfrm>
                <a:off x="311626" y="3246656"/>
                <a:ext cx="2659372" cy="2357382"/>
                <a:chOff x="353753" y="2790099"/>
                <a:chExt cx="3269854" cy="2898539"/>
              </a:xfrm>
            </p:grpSpPr>
            <p:sp>
              <p:nvSpPr>
                <p:cNvPr id="132" name="Google Shape;132;p10"/>
                <p:cNvSpPr/>
                <p:nvPr/>
              </p:nvSpPr>
              <p:spPr>
                <a:xfrm>
                  <a:off x="353753" y="2790099"/>
                  <a:ext cx="3269854" cy="2898539"/>
                </a:xfrm>
                <a:custGeom>
                  <a:rect b="b" l="l" r="r" t="t"/>
                  <a:pathLst>
                    <a:path extrusionOk="0" h="20916" w="23595">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759660" y="3615075"/>
                  <a:ext cx="2424778" cy="1240845"/>
                </a:xfrm>
                <a:custGeom>
                  <a:rect b="b" l="l" r="r" t="t"/>
                  <a:pathLst>
                    <a:path extrusionOk="0" h="8954" w="17497">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0"/>
              <p:cNvSpPr/>
              <p:nvPr/>
            </p:nvSpPr>
            <p:spPr>
              <a:xfrm>
                <a:off x="3268016" y="4754141"/>
                <a:ext cx="726588" cy="16317"/>
              </a:xfrm>
              <a:custGeom>
                <a:rect b="b" l="l" r="r" t="t"/>
                <a:pathLst>
                  <a:path extrusionOk="0" h="156" w="5243">
                    <a:moveTo>
                      <a:pt x="1" y="1"/>
                    </a:moveTo>
                    <a:lnTo>
                      <a:pt x="1" y="155"/>
                    </a:lnTo>
                    <a:lnTo>
                      <a:pt x="5243" y="155"/>
                    </a:lnTo>
                    <a:lnTo>
                      <a:pt x="52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3268016" y="4836773"/>
                <a:ext cx="726588" cy="16317"/>
              </a:xfrm>
              <a:custGeom>
                <a:rect b="b" l="l" r="r" t="t"/>
                <a:pathLst>
                  <a:path extrusionOk="0" h="156" w="5243">
                    <a:moveTo>
                      <a:pt x="1" y="0"/>
                    </a:moveTo>
                    <a:lnTo>
                      <a:pt x="1" y="156"/>
                    </a:lnTo>
                    <a:lnTo>
                      <a:pt x="5243" y="156"/>
                    </a:lnTo>
                    <a:lnTo>
                      <a:pt x="52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p:nvPr/>
        </p:nvSpPr>
        <p:spPr>
          <a:xfrm rot="-2046914">
            <a:off x="-7837653" y="-4105986"/>
            <a:ext cx="10349659" cy="8211979"/>
          </a:xfrm>
          <a:prstGeom prst="ellipse">
            <a:avLst/>
          </a:prstGeom>
          <a:solidFill>
            <a:srgbClr val="336574">
              <a:alpha val="12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ABB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1pPr>
            <a:lvl2pPr lvl="1"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2pPr>
            <a:lvl3pPr lvl="2"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3pPr>
            <a:lvl4pPr lvl="3"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4pPr>
            <a:lvl5pPr lvl="4"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5pPr>
            <a:lvl6pPr lvl="5"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6pPr>
            <a:lvl7pPr lvl="6"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7pPr>
            <a:lvl8pPr lvl="7"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8pPr>
            <a:lvl9pPr lvl="8" rtl="0">
              <a:spcBef>
                <a:spcPts val="0"/>
              </a:spcBef>
              <a:spcAft>
                <a:spcPts val="0"/>
              </a:spcAft>
              <a:buClr>
                <a:srgbClr val="FFFFFF"/>
              </a:buClr>
              <a:buSzPts val="2400"/>
              <a:buFont typeface="Krona One"/>
              <a:buNone/>
              <a:defRPr sz="2400">
                <a:solidFill>
                  <a:srgbClr val="FFFFFF"/>
                </a:solidFill>
                <a:latin typeface="Krona One"/>
                <a:ea typeface="Krona One"/>
                <a:cs typeface="Krona One"/>
                <a:sym typeface="Kron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Ubuntu"/>
              <a:buChar char="●"/>
              <a:defRPr>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13"/>
          <p:cNvSpPr txBox="1"/>
          <p:nvPr>
            <p:ph type="ctrTitle"/>
          </p:nvPr>
        </p:nvSpPr>
        <p:spPr>
          <a:xfrm>
            <a:off x="3872475" y="599000"/>
            <a:ext cx="2675100" cy="94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4800">
                <a:solidFill>
                  <a:srgbClr val="FF9900"/>
                </a:solidFill>
              </a:rPr>
              <a:t>Co</a:t>
            </a:r>
            <a:r>
              <a:rPr b="1" lang="en" sz="4800">
                <a:solidFill>
                  <a:schemeClr val="dk1"/>
                </a:solidFill>
              </a:rPr>
              <a:t>Car</a:t>
            </a:r>
            <a:endParaRPr sz="1900">
              <a:solidFill>
                <a:schemeClr val="dk1"/>
              </a:solidFill>
            </a:endParaRPr>
          </a:p>
        </p:txBody>
      </p:sp>
      <p:sp>
        <p:nvSpPr>
          <p:cNvPr id="224" name="Google Shape;224;p13"/>
          <p:cNvSpPr txBox="1"/>
          <p:nvPr>
            <p:ph idx="1" type="subTitle"/>
          </p:nvPr>
        </p:nvSpPr>
        <p:spPr>
          <a:xfrm>
            <a:off x="3708300" y="2309225"/>
            <a:ext cx="2675100" cy="477000"/>
          </a:xfrm>
          <a:prstGeom prst="rect">
            <a:avLst/>
          </a:prstGeom>
        </p:spPr>
        <p:txBody>
          <a:bodyPr anchorCtr="0" anchor="t" bIns="91425" lIns="91425" spcFirstLastPara="1" rIns="91425" wrap="square" tIns="0">
            <a:spAutoFit/>
          </a:bodyPr>
          <a:lstStyle/>
          <a:p>
            <a:pPr indent="0" lvl="0" marL="0" rtl="0" algn="l">
              <a:spcBef>
                <a:spcPts val="0"/>
              </a:spcBef>
              <a:spcAft>
                <a:spcPts val="0"/>
              </a:spcAft>
              <a:buClr>
                <a:schemeClr val="dk1"/>
              </a:buClr>
              <a:buSzPts val="1100"/>
              <a:buFont typeface="Arial"/>
              <a:buNone/>
            </a:pPr>
            <a:r>
              <a:rPr b="1" lang="en" sz="2500">
                <a:solidFill>
                  <a:srgbClr val="151526"/>
                </a:solidFill>
                <a:highlight>
                  <a:srgbClr val="FFFFFF"/>
                </a:highlight>
              </a:rPr>
              <a:t>Réalisé par :</a:t>
            </a:r>
            <a:endParaRPr b="1" sz="2500">
              <a:solidFill>
                <a:srgbClr val="151526"/>
              </a:solidFill>
            </a:endParaRPr>
          </a:p>
        </p:txBody>
      </p:sp>
      <p:grpSp>
        <p:nvGrpSpPr>
          <p:cNvPr id="225" name="Google Shape;225;p13"/>
          <p:cNvGrpSpPr/>
          <p:nvPr/>
        </p:nvGrpSpPr>
        <p:grpSpPr>
          <a:xfrm>
            <a:off x="245219" y="1710833"/>
            <a:ext cx="4639100" cy="4172631"/>
            <a:chOff x="99093" y="1696958"/>
            <a:chExt cx="4639100" cy="4172631"/>
          </a:xfrm>
        </p:grpSpPr>
        <p:sp>
          <p:nvSpPr>
            <p:cNvPr id="226" name="Google Shape;226;p13"/>
            <p:cNvSpPr/>
            <p:nvPr/>
          </p:nvSpPr>
          <p:spPr>
            <a:xfrm rot="-3148857">
              <a:off x="4378018" y="4549484"/>
              <a:ext cx="153042" cy="279166"/>
            </a:xfrm>
            <a:custGeom>
              <a:rect b="b" l="l" r="r" t="t"/>
              <a:pathLst>
                <a:path extrusionOk="0" h="2012" w="1103">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rot="-3148857">
              <a:off x="3735892" y="5385480"/>
              <a:ext cx="153458" cy="279166"/>
            </a:xfrm>
            <a:custGeom>
              <a:rect b="b" l="l" r="r" t="t"/>
              <a:pathLst>
                <a:path extrusionOk="0" h="2012" w="1106">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rot="-3148857">
              <a:off x="3698353" y="3380125"/>
              <a:ext cx="248224" cy="849846"/>
            </a:xfrm>
            <a:custGeom>
              <a:rect b="b" l="l" r="r" t="t"/>
              <a:pathLst>
                <a:path extrusionOk="0" h="6125" w="1789">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rot="-3148857">
              <a:off x="2167281" y="2197883"/>
              <a:ext cx="274726" cy="849985"/>
            </a:xfrm>
            <a:custGeom>
              <a:rect b="b" l="l" r="r" t="t"/>
              <a:pathLst>
                <a:path extrusionOk="0" h="6126" w="198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rot="-3148857">
              <a:off x="2670925" y="4718004"/>
              <a:ext cx="248502" cy="849846"/>
            </a:xfrm>
            <a:custGeom>
              <a:rect b="b" l="l" r="r" t="t"/>
              <a:pathLst>
                <a:path extrusionOk="0" h="6125" w="1791">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rot="-3148857">
              <a:off x="1123825" y="3556727"/>
              <a:ext cx="274865" cy="849985"/>
            </a:xfrm>
            <a:custGeom>
              <a:rect b="b" l="l" r="r" t="t"/>
              <a:pathLst>
                <a:path extrusionOk="0" h="6126" w="1981">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rot="-3148857">
              <a:off x="1522060" y="1610405"/>
              <a:ext cx="1833448" cy="4390340"/>
            </a:xfrm>
            <a:custGeom>
              <a:rect b="b" l="l" r="r" t="t"/>
              <a:pathLst>
                <a:path extrusionOk="0" h="31642" w="13214">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3148857">
              <a:off x="1778411" y="1829794"/>
              <a:ext cx="1320488" cy="3951889"/>
            </a:xfrm>
            <a:custGeom>
              <a:rect b="b" l="l" r="r" t="t"/>
              <a:pathLst>
                <a:path extrusionOk="0" h="28482" w="9517">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rot="-3148857">
              <a:off x="2287066" y="2553783"/>
              <a:ext cx="160118" cy="3257721"/>
            </a:xfrm>
            <a:custGeom>
              <a:rect b="b" l="l" r="r" t="t"/>
              <a:pathLst>
                <a:path extrusionOk="0" h="23479" w="1154">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3148857">
              <a:off x="2704028" y="2010576"/>
              <a:ext cx="160395" cy="3257721"/>
            </a:xfrm>
            <a:custGeom>
              <a:rect b="b" l="l" r="r" t="t"/>
              <a:pathLst>
                <a:path extrusionOk="0" h="23479" w="1156">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rot="-3148857">
              <a:off x="1961040" y="3068840"/>
              <a:ext cx="1415254" cy="1827204"/>
            </a:xfrm>
            <a:custGeom>
              <a:rect b="b" l="l" r="r" t="t"/>
              <a:pathLst>
                <a:path extrusionOk="0" h="13169" w="1020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rot="-3148857">
              <a:off x="1766466" y="3674493"/>
              <a:ext cx="471196" cy="988874"/>
            </a:xfrm>
            <a:custGeom>
              <a:rect b="b" l="l" r="r" t="t"/>
              <a:pathLst>
                <a:path extrusionOk="0" h="7127" w="3396">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rot="-3148857">
              <a:off x="2642768" y="4579204"/>
              <a:ext cx="465785" cy="577895"/>
            </a:xfrm>
            <a:custGeom>
              <a:rect b="b" l="l" r="r" t="t"/>
              <a:pathLst>
                <a:path extrusionOk="0" h="4165" w="3357">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rot="-3148857">
              <a:off x="2222276" y="4528627"/>
              <a:ext cx="454546" cy="105312"/>
            </a:xfrm>
            <a:custGeom>
              <a:rect b="b" l="l" r="r" t="t"/>
              <a:pathLst>
                <a:path extrusionOk="0" h="759" w="3276">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rot="-3148857">
              <a:off x="2441102" y="2795798"/>
              <a:ext cx="471335" cy="988874"/>
            </a:xfrm>
            <a:custGeom>
              <a:rect b="b" l="l" r="r" t="t"/>
              <a:pathLst>
                <a:path extrusionOk="0" h="7127" w="3397">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rot="-3148857">
              <a:off x="3345367" y="3664633"/>
              <a:ext cx="465091" cy="577895"/>
            </a:xfrm>
            <a:custGeom>
              <a:rect b="b" l="l" r="r" t="t"/>
              <a:pathLst>
                <a:path extrusionOk="0" h="4165" w="3352">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rot="-3148857">
              <a:off x="2963245" y="3563543"/>
              <a:ext cx="454685" cy="105312"/>
            </a:xfrm>
            <a:custGeom>
              <a:rect b="b" l="l" r="r" t="t"/>
              <a:pathLst>
                <a:path extrusionOk="0" h="759" w="3277">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rot="-3148857">
              <a:off x="2262403" y="3612999"/>
              <a:ext cx="1063106" cy="931293"/>
            </a:xfrm>
            <a:custGeom>
              <a:rect b="b" l="l" r="r" t="t"/>
              <a:pathLst>
                <a:path extrusionOk="0" h="6712" w="7662">
                  <a:moveTo>
                    <a:pt x="0" y="1"/>
                  </a:moveTo>
                  <a:lnTo>
                    <a:pt x="0" y="6712"/>
                  </a:lnTo>
                  <a:lnTo>
                    <a:pt x="7661" y="6712"/>
                  </a:lnTo>
                  <a:lnTo>
                    <a:pt x="76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rot="-3148857">
              <a:off x="2368963" y="3705962"/>
              <a:ext cx="849985" cy="745367"/>
            </a:xfrm>
            <a:custGeom>
              <a:rect b="b" l="l" r="r" t="t"/>
              <a:pathLst>
                <a:path extrusionOk="0" h="5372" w="6126">
                  <a:moveTo>
                    <a:pt x="0" y="1"/>
                  </a:moveTo>
                  <a:lnTo>
                    <a:pt x="0" y="5371"/>
                  </a:lnTo>
                  <a:lnTo>
                    <a:pt x="6125" y="5371"/>
                  </a:lnTo>
                  <a:lnTo>
                    <a:pt x="6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rot="-3148857">
              <a:off x="1661390" y="3669864"/>
              <a:ext cx="427767" cy="112249"/>
            </a:xfrm>
            <a:custGeom>
              <a:rect b="b" l="l" r="r" t="t"/>
              <a:pathLst>
                <a:path extrusionOk="0" h="809" w="3083">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rot="-3148857">
              <a:off x="1613786" y="4287710"/>
              <a:ext cx="263626" cy="263903"/>
            </a:xfrm>
            <a:custGeom>
              <a:rect b="b" l="l" r="r" t="t"/>
              <a:pathLst>
                <a:path extrusionOk="0" h="1902" w="1900">
                  <a:moveTo>
                    <a:pt x="1900" y="1"/>
                  </a:moveTo>
                  <a:lnTo>
                    <a:pt x="1" y="1385"/>
                  </a:lnTo>
                  <a:lnTo>
                    <a:pt x="1" y="1901"/>
                  </a:lnTo>
                  <a:lnTo>
                    <a:pt x="1900" y="1741"/>
                  </a:lnTo>
                  <a:lnTo>
                    <a:pt x="190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rot="-3148857">
              <a:off x="2720929" y="2845833"/>
              <a:ext cx="263626" cy="263903"/>
            </a:xfrm>
            <a:custGeom>
              <a:rect b="b" l="l" r="r" t="t"/>
              <a:pathLst>
                <a:path extrusionOk="0" h="1902" w="1900">
                  <a:moveTo>
                    <a:pt x="1" y="1"/>
                  </a:moveTo>
                  <a:lnTo>
                    <a:pt x="1" y="1741"/>
                  </a:lnTo>
                  <a:lnTo>
                    <a:pt x="1900" y="1901"/>
                  </a:lnTo>
                  <a:lnTo>
                    <a:pt x="1900" y="138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rot="-3148857">
              <a:off x="2630302" y="4148719"/>
              <a:ext cx="92547" cy="1673330"/>
            </a:xfrm>
            <a:custGeom>
              <a:rect b="b" l="l" r="r" t="t"/>
              <a:pathLst>
                <a:path extrusionOk="0" h="12060" w="667">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rot="-3148857">
              <a:off x="2883838" y="5076300"/>
              <a:ext cx="55639" cy="156094"/>
            </a:xfrm>
            <a:custGeom>
              <a:rect b="b" l="l" r="r" t="t"/>
              <a:pathLst>
                <a:path extrusionOk="0" h="1125" w="401">
                  <a:moveTo>
                    <a:pt x="378" y="1"/>
                  </a:moveTo>
                  <a:lnTo>
                    <a:pt x="179" y="290"/>
                  </a:lnTo>
                  <a:cubicBezTo>
                    <a:pt x="1" y="552"/>
                    <a:pt x="72" y="906"/>
                    <a:pt x="330" y="1084"/>
                  </a:cubicBezTo>
                  <a:cubicBezTo>
                    <a:pt x="351" y="1098"/>
                    <a:pt x="378" y="1111"/>
                    <a:pt x="400" y="1125"/>
                  </a:cubicBezTo>
                  <a:lnTo>
                    <a:pt x="37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rot="-3148857">
              <a:off x="2303584" y="4679781"/>
              <a:ext cx="59801" cy="105312"/>
            </a:xfrm>
            <a:custGeom>
              <a:rect b="b" l="l" r="r" t="t"/>
              <a:pathLst>
                <a:path extrusionOk="0" h="759" w="431">
                  <a:moveTo>
                    <a:pt x="332" y="0"/>
                  </a:moveTo>
                  <a:cubicBezTo>
                    <a:pt x="186" y="0"/>
                    <a:pt x="62" y="80"/>
                    <a:pt x="0" y="195"/>
                  </a:cubicBezTo>
                  <a:lnTo>
                    <a:pt x="4" y="577"/>
                  </a:lnTo>
                  <a:cubicBezTo>
                    <a:pt x="71" y="683"/>
                    <a:pt x="195" y="759"/>
                    <a:pt x="332" y="759"/>
                  </a:cubicBezTo>
                  <a:lnTo>
                    <a:pt x="430" y="759"/>
                  </a:lnTo>
                  <a:lnTo>
                    <a:pt x="41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rot="-3148857">
              <a:off x="3593481" y="2894423"/>
              <a:ext cx="92408" cy="1673330"/>
            </a:xfrm>
            <a:custGeom>
              <a:rect b="b" l="l" r="r" t="t"/>
              <a:pathLst>
                <a:path extrusionOk="0" h="12060" w="666">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rot="-3148857">
              <a:off x="3835778" y="3836641"/>
              <a:ext cx="55500" cy="156094"/>
            </a:xfrm>
            <a:custGeom>
              <a:rect b="b" l="l" r="r" t="t"/>
              <a:pathLst>
                <a:path extrusionOk="0" h="1125" w="400">
                  <a:moveTo>
                    <a:pt x="23" y="1"/>
                  </a:moveTo>
                  <a:lnTo>
                    <a:pt x="0" y="1125"/>
                  </a:lnTo>
                  <a:cubicBezTo>
                    <a:pt x="23" y="1111"/>
                    <a:pt x="49" y="1098"/>
                    <a:pt x="72" y="1084"/>
                  </a:cubicBezTo>
                  <a:cubicBezTo>
                    <a:pt x="334" y="906"/>
                    <a:pt x="400" y="552"/>
                    <a:pt x="223" y="290"/>
                  </a:cubicBezTo>
                  <a:lnTo>
                    <a:pt x="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rot="-3148857">
              <a:off x="3276765" y="3412279"/>
              <a:ext cx="59940" cy="105312"/>
            </a:xfrm>
            <a:custGeom>
              <a:rect b="b" l="l" r="r" t="t"/>
              <a:pathLst>
                <a:path extrusionOk="0" h="759" w="432">
                  <a:moveTo>
                    <a:pt x="18" y="0"/>
                  </a:moveTo>
                  <a:lnTo>
                    <a:pt x="0" y="759"/>
                  </a:lnTo>
                  <a:lnTo>
                    <a:pt x="102" y="759"/>
                  </a:lnTo>
                  <a:cubicBezTo>
                    <a:pt x="236" y="759"/>
                    <a:pt x="360" y="683"/>
                    <a:pt x="426" y="577"/>
                  </a:cubicBezTo>
                  <a:lnTo>
                    <a:pt x="432" y="195"/>
                  </a:lnTo>
                  <a:cubicBezTo>
                    <a:pt x="369" y="80"/>
                    <a:pt x="245" y="0"/>
                    <a:pt x="1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rot="-3148857">
              <a:off x="152333" y="3032498"/>
              <a:ext cx="325231" cy="294567"/>
            </a:xfrm>
            <a:custGeom>
              <a:rect b="b" l="l" r="r" t="t"/>
              <a:pathLst>
                <a:path extrusionOk="0" h="2123" w="2344">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rot="-3148857">
              <a:off x="211349" y="3116368"/>
              <a:ext cx="179404" cy="162338"/>
            </a:xfrm>
            <a:custGeom>
              <a:rect b="b" l="l" r="r" t="t"/>
              <a:pathLst>
                <a:path extrusionOk="0" h="1170" w="1293">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rot="-3148857">
              <a:off x="1122894" y="1768407"/>
              <a:ext cx="325370" cy="294567"/>
            </a:xfrm>
            <a:custGeom>
              <a:rect b="b" l="l" r="r" t="t"/>
              <a:pathLst>
                <a:path extrusionOk="0" h="2123" w="2345">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rot="-3148857">
              <a:off x="1209427" y="1816622"/>
              <a:ext cx="179266" cy="162338"/>
            </a:xfrm>
            <a:custGeom>
              <a:rect b="b" l="l" r="r" t="t"/>
              <a:pathLst>
                <a:path extrusionOk="0" h="1170" w="1292">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3"/>
          <p:cNvSpPr txBox="1"/>
          <p:nvPr/>
        </p:nvSpPr>
        <p:spPr>
          <a:xfrm>
            <a:off x="4279275" y="2709425"/>
            <a:ext cx="3000000" cy="492600"/>
          </a:xfrm>
          <a:prstGeom prst="rect">
            <a:avLst/>
          </a:prstGeom>
          <a:noFill/>
          <a:ln>
            <a:noFill/>
          </a:ln>
        </p:spPr>
        <p:txBody>
          <a:bodyPr anchorCtr="0" anchor="t" bIns="91425" lIns="91425" spcFirstLastPara="1" rIns="91425" wrap="square" tIns="91425">
            <a:spAutoFit/>
          </a:bodyPr>
          <a:lstStyle/>
          <a:p>
            <a:pPr indent="9144" lvl="0" marL="0" rtl="0" algn="l">
              <a:spcBef>
                <a:spcPts val="0"/>
              </a:spcBef>
              <a:spcAft>
                <a:spcPts val="0"/>
              </a:spcAft>
              <a:buNone/>
            </a:pPr>
            <a:r>
              <a:rPr b="1" lang="en" sz="2000">
                <a:solidFill>
                  <a:srgbClr val="151526"/>
                </a:solidFill>
                <a:highlight>
                  <a:srgbClr val="FFFFFF"/>
                </a:highlight>
                <a:latin typeface="Ubuntu"/>
                <a:ea typeface="Ubuntu"/>
                <a:cs typeface="Ubuntu"/>
                <a:sym typeface="Ubuntu"/>
              </a:rPr>
              <a:t> </a:t>
            </a:r>
            <a:r>
              <a:rPr b="1" lang="en" sz="2000">
                <a:solidFill>
                  <a:srgbClr val="151526"/>
                </a:solidFill>
                <a:latin typeface="Ubuntu"/>
                <a:ea typeface="Ubuntu"/>
                <a:cs typeface="Ubuntu"/>
                <a:sym typeface="Ubuntu"/>
              </a:rPr>
              <a:t>-ELGHOUL</a:t>
            </a:r>
            <a:r>
              <a:rPr b="1" lang="en" sz="2000">
                <a:solidFill>
                  <a:srgbClr val="151526"/>
                </a:solidFill>
                <a:latin typeface="Ubuntu"/>
                <a:ea typeface="Ubuntu"/>
                <a:cs typeface="Ubuntu"/>
                <a:sym typeface="Ubuntu"/>
              </a:rPr>
              <a:t> </a:t>
            </a:r>
            <a:r>
              <a:rPr b="1" lang="en" sz="2000">
                <a:solidFill>
                  <a:srgbClr val="151526"/>
                </a:solidFill>
                <a:latin typeface="Ubuntu"/>
                <a:ea typeface="Ubuntu"/>
                <a:cs typeface="Ubuntu"/>
                <a:sym typeface="Ubuntu"/>
              </a:rPr>
              <a:t>Aymen </a:t>
            </a:r>
            <a:endParaRPr/>
          </a:p>
        </p:txBody>
      </p:sp>
      <p:sp>
        <p:nvSpPr>
          <p:cNvPr id="259" name="Google Shape;259;p13"/>
          <p:cNvSpPr txBox="1"/>
          <p:nvPr/>
        </p:nvSpPr>
        <p:spPr>
          <a:xfrm>
            <a:off x="4770425" y="3111500"/>
            <a:ext cx="3000000" cy="492600"/>
          </a:xfrm>
          <a:prstGeom prst="rect">
            <a:avLst/>
          </a:prstGeom>
          <a:noFill/>
          <a:ln>
            <a:noFill/>
          </a:ln>
        </p:spPr>
        <p:txBody>
          <a:bodyPr anchorCtr="0" anchor="t" bIns="91425" lIns="91425" spcFirstLastPara="1" rIns="91425" wrap="square" tIns="91425">
            <a:spAutoFit/>
          </a:bodyPr>
          <a:lstStyle/>
          <a:p>
            <a:pPr indent="9144" lvl="0" marL="0" rtl="0" algn="l">
              <a:spcBef>
                <a:spcPts val="0"/>
              </a:spcBef>
              <a:spcAft>
                <a:spcPts val="0"/>
              </a:spcAft>
              <a:buNone/>
            </a:pPr>
            <a:r>
              <a:rPr b="1" lang="en" sz="2000">
                <a:solidFill>
                  <a:srgbClr val="151526"/>
                </a:solidFill>
                <a:latin typeface="Ubuntu"/>
                <a:ea typeface="Ubuntu"/>
                <a:cs typeface="Ubuntu"/>
                <a:sym typeface="Ubuntu"/>
              </a:rPr>
              <a:t> -HCHAICHI</a:t>
            </a:r>
            <a:r>
              <a:rPr b="1" lang="en" sz="2000">
                <a:solidFill>
                  <a:srgbClr val="151526"/>
                </a:solidFill>
                <a:latin typeface="Ubuntu"/>
                <a:ea typeface="Ubuntu"/>
                <a:cs typeface="Ubuntu"/>
                <a:sym typeface="Ubuntu"/>
              </a:rPr>
              <a:t> </a:t>
            </a:r>
            <a:r>
              <a:rPr b="1" lang="en" sz="2000">
                <a:solidFill>
                  <a:srgbClr val="151526"/>
                </a:solidFill>
                <a:latin typeface="Ubuntu"/>
                <a:ea typeface="Ubuntu"/>
                <a:cs typeface="Ubuntu"/>
                <a:sym typeface="Ubuntu"/>
              </a:rPr>
              <a:t>Farouk </a:t>
            </a:r>
            <a:endParaRPr/>
          </a:p>
        </p:txBody>
      </p:sp>
      <p:sp>
        <p:nvSpPr>
          <p:cNvPr id="260" name="Google Shape;260;p13"/>
          <p:cNvSpPr txBox="1"/>
          <p:nvPr/>
        </p:nvSpPr>
        <p:spPr>
          <a:xfrm>
            <a:off x="5350925" y="3550850"/>
            <a:ext cx="2598300" cy="492600"/>
          </a:xfrm>
          <a:prstGeom prst="rect">
            <a:avLst/>
          </a:prstGeom>
          <a:noFill/>
          <a:ln>
            <a:noFill/>
          </a:ln>
        </p:spPr>
        <p:txBody>
          <a:bodyPr anchorCtr="0" anchor="t" bIns="91425" lIns="91425" spcFirstLastPara="1" rIns="91425" wrap="square" tIns="91425">
            <a:spAutoFit/>
          </a:bodyPr>
          <a:lstStyle/>
          <a:p>
            <a:pPr indent="9144" lvl="0" marL="0" rtl="0" algn="l">
              <a:spcBef>
                <a:spcPts val="0"/>
              </a:spcBef>
              <a:spcAft>
                <a:spcPts val="0"/>
              </a:spcAft>
              <a:buNone/>
            </a:pPr>
            <a:r>
              <a:rPr b="1" lang="en" sz="2000">
                <a:solidFill>
                  <a:srgbClr val="151526"/>
                </a:solidFill>
                <a:latin typeface="Ubuntu"/>
                <a:ea typeface="Ubuntu"/>
                <a:cs typeface="Ubuntu"/>
                <a:sym typeface="Ubuntu"/>
              </a:rPr>
              <a:t>-MAALEJ</a:t>
            </a:r>
            <a:r>
              <a:rPr b="1" lang="en" sz="2000">
                <a:solidFill>
                  <a:srgbClr val="151526"/>
                </a:solidFill>
                <a:latin typeface="Ubuntu"/>
                <a:ea typeface="Ubuntu"/>
                <a:cs typeface="Ubuntu"/>
                <a:sym typeface="Ubuntu"/>
              </a:rPr>
              <a:t> </a:t>
            </a:r>
            <a:r>
              <a:rPr b="1" lang="en" sz="2000">
                <a:solidFill>
                  <a:srgbClr val="151526"/>
                </a:solidFill>
                <a:latin typeface="Ubuntu"/>
                <a:ea typeface="Ubuntu"/>
                <a:cs typeface="Ubuntu"/>
                <a:sym typeface="Ubuntu"/>
              </a:rPr>
              <a:t>Ahmed </a:t>
            </a:r>
            <a:endParaRPr/>
          </a:p>
        </p:txBody>
      </p:sp>
      <p:sp>
        <p:nvSpPr>
          <p:cNvPr id="261" name="Google Shape;261;p13"/>
          <p:cNvSpPr txBox="1"/>
          <p:nvPr/>
        </p:nvSpPr>
        <p:spPr>
          <a:xfrm>
            <a:off x="5860925" y="3984575"/>
            <a:ext cx="3000000" cy="492600"/>
          </a:xfrm>
          <a:prstGeom prst="rect">
            <a:avLst/>
          </a:prstGeom>
          <a:noFill/>
          <a:ln>
            <a:noFill/>
          </a:ln>
        </p:spPr>
        <p:txBody>
          <a:bodyPr anchorCtr="0" anchor="t" bIns="91425" lIns="91425" spcFirstLastPara="1" rIns="91425" wrap="square" tIns="91425">
            <a:spAutoFit/>
          </a:bodyPr>
          <a:lstStyle/>
          <a:p>
            <a:pPr indent="9144" lvl="0" marL="0" rtl="0" algn="l">
              <a:spcBef>
                <a:spcPts val="0"/>
              </a:spcBef>
              <a:spcAft>
                <a:spcPts val="0"/>
              </a:spcAft>
              <a:buNone/>
            </a:pPr>
            <a:r>
              <a:rPr b="1" lang="en" sz="2000">
                <a:solidFill>
                  <a:srgbClr val="151526"/>
                </a:solidFill>
                <a:latin typeface="Ubuntu"/>
                <a:ea typeface="Ubuntu"/>
                <a:cs typeface="Ubuntu"/>
                <a:sym typeface="Ubuntu"/>
              </a:rPr>
              <a:t>  -BOUZID</a:t>
            </a:r>
            <a:r>
              <a:rPr b="1" lang="en" sz="2000">
                <a:solidFill>
                  <a:srgbClr val="151526"/>
                </a:solidFill>
                <a:latin typeface="Ubuntu"/>
                <a:ea typeface="Ubuntu"/>
                <a:cs typeface="Ubuntu"/>
                <a:sym typeface="Ubuntu"/>
              </a:rPr>
              <a:t> </a:t>
            </a:r>
            <a:r>
              <a:rPr b="1" lang="en" sz="2000">
                <a:solidFill>
                  <a:srgbClr val="151526"/>
                </a:solidFill>
                <a:latin typeface="Ubuntu"/>
                <a:ea typeface="Ubuntu"/>
                <a:cs typeface="Ubuntu"/>
                <a:sym typeface="Ubuntu"/>
              </a:rPr>
              <a:t>Atef </a:t>
            </a:r>
            <a:endParaRPr/>
          </a:p>
        </p:txBody>
      </p:sp>
      <p:sp>
        <p:nvSpPr>
          <p:cNvPr id="262" name="Google Shape;262;p13"/>
          <p:cNvSpPr txBox="1"/>
          <p:nvPr/>
        </p:nvSpPr>
        <p:spPr>
          <a:xfrm>
            <a:off x="2035350" y="331125"/>
            <a:ext cx="1948800" cy="415500"/>
          </a:xfrm>
          <a:prstGeom prst="rect">
            <a:avLst/>
          </a:prstGeom>
          <a:noFill/>
          <a:ln>
            <a:noFill/>
          </a:ln>
        </p:spPr>
        <p:txBody>
          <a:bodyPr anchorCtr="0" anchor="t" bIns="91425" lIns="91425" spcFirstLastPara="1" rIns="91425" wrap="square" tIns="91425">
            <a:spAutoFit/>
          </a:bodyPr>
          <a:lstStyle/>
          <a:p>
            <a:pPr indent="0" lvl="0" marL="0" rtl="0" algn="l">
              <a:lnSpc>
                <a:spcPct val="97826"/>
              </a:lnSpc>
              <a:spcBef>
                <a:spcPts val="0"/>
              </a:spcBef>
              <a:spcAft>
                <a:spcPts val="0"/>
              </a:spcAft>
              <a:buNone/>
            </a:pPr>
            <a:r>
              <a:rPr b="1" lang="en" sz="1500">
                <a:solidFill>
                  <a:srgbClr val="152235"/>
                </a:solidFill>
                <a:latin typeface="Krona One"/>
                <a:ea typeface="Krona One"/>
                <a:cs typeface="Krona One"/>
                <a:sym typeface="Krona One"/>
              </a:rPr>
              <a:t>PROJET JAVA :</a:t>
            </a:r>
            <a:endParaRPr b="1" sz="1500">
              <a:solidFill>
                <a:srgbClr val="152235"/>
              </a:solidFill>
              <a:latin typeface="Krona One"/>
              <a:ea typeface="Krona One"/>
              <a:cs typeface="Krona One"/>
              <a:sym typeface="Krona One"/>
            </a:endParaRPr>
          </a:p>
        </p:txBody>
      </p:sp>
      <p:pic>
        <p:nvPicPr>
          <p:cNvPr id="263" name="Google Shape;263;p13"/>
          <p:cNvPicPr preferRelativeResize="0"/>
          <p:nvPr/>
        </p:nvPicPr>
        <p:blipFill>
          <a:blip r:embed="rId3">
            <a:alphaModFix/>
          </a:blip>
          <a:stretch>
            <a:fillRect/>
          </a:stretch>
        </p:blipFill>
        <p:spPr>
          <a:xfrm>
            <a:off x="8330675" y="135425"/>
            <a:ext cx="437212" cy="41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22"/>
          <p:cNvSpPr txBox="1"/>
          <p:nvPr>
            <p:ph type="title"/>
          </p:nvPr>
        </p:nvSpPr>
        <p:spPr>
          <a:xfrm>
            <a:off x="-1185218" y="42528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Palette des couleurs</a:t>
            </a:r>
            <a:endParaRPr/>
          </a:p>
        </p:txBody>
      </p:sp>
      <p:cxnSp>
        <p:nvCxnSpPr>
          <p:cNvPr id="655" name="Google Shape;655;p22"/>
          <p:cNvCxnSpPr>
            <a:stCxn id="656" idx="2"/>
            <a:endCxn id="657" idx="3"/>
          </p:cNvCxnSpPr>
          <p:nvPr/>
        </p:nvCxnSpPr>
        <p:spPr>
          <a:xfrm flipH="1">
            <a:off x="1488200" y="2529900"/>
            <a:ext cx="3745800" cy="600"/>
          </a:xfrm>
          <a:prstGeom prst="bentConnector3">
            <a:avLst>
              <a:gd fmla="val 49998" name="adj1"/>
            </a:avLst>
          </a:prstGeom>
          <a:noFill/>
          <a:ln cap="flat" cmpd="sng" w="38100">
            <a:solidFill>
              <a:schemeClr val="dk1"/>
            </a:solidFill>
            <a:prstDash val="dash"/>
            <a:round/>
            <a:headEnd len="med" w="med" type="none"/>
            <a:tailEnd len="med" w="med" type="none"/>
          </a:ln>
        </p:spPr>
      </p:cxnSp>
      <p:grpSp>
        <p:nvGrpSpPr>
          <p:cNvPr id="658" name="Google Shape;658;p22"/>
          <p:cNvGrpSpPr/>
          <p:nvPr/>
        </p:nvGrpSpPr>
        <p:grpSpPr>
          <a:xfrm>
            <a:off x="548876" y="1928400"/>
            <a:ext cx="1203000" cy="1203000"/>
            <a:chOff x="968301" y="1922450"/>
            <a:chExt cx="1203000" cy="1203000"/>
          </a:xfrm>
        </p:grpSpPr>
        <p:grpSp>
          <p:nvGrpSpPr>
            <p:cNvPr id="659" name="Google Shape;659;p22"/>
            <p:cNvGrpSpPr/>
            <p:nvPr/>
          </p:nvGrpSpPr>
          <p:grpSpPr>
            <a:xfrm>
              <a:off x="968301" y="1922450"/>
              <a:ext cx="1203000" cy="1203000"/>
              <a:chOff x="941101" y="1693850"/>
              <a:chExt cx="1203000" cy="1203000"/>
            </a:xfrm>
          </p:grpSpPr>
          <p:grpSp>
            <p:nvGrpSpPr>
              <p:cNvPr id="660" name="Google Shape;660;p22"/>
              <p:cNvGrpSpPr/>
              <p:nvPr/>
            </p:nvGrpSpPr>
            <p:grpSpPr>
              <a:xfrm>
                <a:off x="941101" y="1693850"/>
                <a:ext cx="1203000" cy="1203000"/>
                <a:chOff x="881572" y="1432200"/>
                <a:chExt cx="1203000" cy="1203000"/>
              </a:xfrm>
            </p:grpSpPr>
            <p:sp>
              <p:nvSpPr>
                <p:cNvPr id="661" name="Google Shape;661;p22"/>
                <p:cNvSpPr/>
                <p:nvPr/>
              </p:nvSpPr>
              <p:spPr>
                <a:xfrm>
                  <a:off x="881572" y="1432200"/>
                  <a:ext cx="1203000" cy="1203000"/>
                </a:xfrm>
                <a:prstGeom prst="ellipse">
                  <a:avLst/>
                </a:prstGeom>
                <a:solidFill>
                  <a:srgbClr val="1F42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2"/>
                <p:cNvGrpSpPr/>
                <p:nvPr/>
              </p:nvGrpSpPr>
              <p:grpSpPr>
                <a:xfrm>
                  <a:off x="1110392" y="1660945"/>
                  <a:ext cx="745400" cy="745520"/>
                  <a:chOff x="1959049" y="1148473"/>
                  <a:chExt cx="2428804" cy="2429195"/>
                </a:xfrm>
              </p:grpSpPr>
              <p:sp>
                <p:nvSpPr>
                  <p:cNvPr id="663" name="Google Shape;663;p22"/>
                  <p:cNvSpPr/>
                  <p:nvPr/>
                </p:nvSpPr>
                <p:spPr>
                  <a:xfrm>
                    <a:off x="1959050" y="1149826"/>
                    <a:ext cx="2428800" cy="2427668"/>
                  </a:xfrm>
                  <a:custGeom>
                    <a:rect b="b" l="l" r="r" t="t"/>
                    <a:pathLst>
                      <a:path extrusionOk="0" h="8580" w="8584">
                        <a:moveTo>
                          <a:pt x="4292" y="0"/>
                        </a:moveTo>
                        <a:cubicBezTo>
                          <a:pt x="1922" y="0"/>
                          <a:pt x="1" y="1918"/>
                          <a:pt x="1" y="4288"/>
                        </a:cubicBezTo>
                        <a:cubicBezTo>
                          <a:pt x="1" y="6658"/>
                          <a:pt x="1922" y="8579"/>
                          <a:pt x="4292" y="8579"/>
                        </a:cubicBezTo>
                        <a:cubicBezTo>
                          <a:pt x="6662" y="8579"/>
                          <a:pt x="8584" y="6658"/>
                          <a:pt x="8584" y="4288"/>
                        </a:cubicBezTo>
                        <a:cubicBezTo>
                          <a:pt x="8584" y="1918"/>
                          <a:pt x="6662" y="0"/>
                          <a:pt x="4292"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1959049" y="1148473"/>
                    <a:ext cx="2428803" cy="2429195"/>
                  </a:xfrm>
                  <a:custGeom>
                    <a:rect b="b" l="l" r="r" t="t"/>
                    <a:pathLst>
                      <a:path extrusionOk="0" h="6201" w="6200">
                        <a:moveTo>
                          <a:pt x="2465" y="490"/>
                        </a:moveTo>
                        <a:cubicBezTo>
                          <a:pt x="2634" y="490"/>
                          <a:pt x="2783" y="637"/>
                          <a:pt x="2783" y="817"/>
                        </a:cubicBezTo>
                        <a:lnTo>
                          <a:pt x="2783" y="1354"/>
                        </a:lnTo>
                        <a:cubicBezTo>
                          <a:pt x="2783" y="1487"/>
                          <a:pt x="2699" y="1606"/>
                          <a:pt x="2570" y="1655"/>
                        </a:cubicBezTo>
                        <a:cubicBezTo>
                          <a:pt x="2534" y="1669"/>
                          <a:pt x="2494" y="1686"/>
                          <a:pt x="2459" y="1700"/>
                        </a:cubicBezTo>
                        <a:cubicBezTo>
                          <a:pt x="2414" y="1721"/>
                          <a:pt x="2365" y="1731"/>
                          <a:pt x="2318" y="1731"/>
                        </a:cubicBezTo>
                        <a:cubicBezTo>
                          <a:pt x="2234" y="1731"/>
                          <a:pt x="2153" y="1700"/>
                          <a:pt x="2090" y="1637"/>
                        </a:cubicBezTo>
                        <a:lnTo>
                          <a:pt x="1713" y="1260"/>
                        </a:lnTo>
                        <a:cubicBezTo>
                          <a:pt x="1562" y="1114"/>
                          <a:pt x="1589" y="861"/>
                          <a:pt x="1771" y="754"/>
                        </a:cubicBezTo>
                        <a:cubicBezTo>
                          <a:pt x="1961" y="648"/>
                          <a:pt x="2166" y="559"/>
                          <a:pt x="2383" y="502"/>
                        </a:cubicBezTo>
                        <a:cubicBezTo>
                          <a:pt x="2411" y="494"/>
                          <a:pt x="2438" y="490"/>
                          <a:pt x="2465" y="490"/>
                        </a:cubicBezTo>
                        <a:close/>
                        <a:moveTo>
                          <a:pt x="3738" y="490"/>
                        </a:moveTo>
                        <a:cubicBezTo>
                          <a:pt x="3765" y="490"/>
                          <a:pt x="3793" y="494"/>
                          <a:pt x="3821" y="502"/>
                        </a:cubicBezTo>
                        <a:cubicBezTo>
                          <a:pt x="4034" y="559"/>
                          <a:pt x="4243" y="648"/>
                          <a:pt x="4434" y="754"/>
                        </a:cubicBezTo>
                        <a:cubicBezTo>
                          <a:pt x="4612" y="861"/>
                          <a:pt x="4638" y="1114"/>
                          <a:pt x="4491" y="1260"/>
                        </a:cubicBezTo>
                        <a:lnTo>
                          <a:pt x="4110" y="1637"/>
                        </a:lnTo>
                        <a:cubicBezTo>
                          <a:pt x="4050" y="1700"/>
                          <a:pt x="3969" y="1731"/>
                          <a:pt x="3886" y="1731"/>
                        </a:cubicBezTo>
                        <a:cubicBezTo>
                          <a:pt x="3839" y="1731"/>
                          <a:pt x="3791" y="1721"/>
                          <a:pt x="3746" y="1700"/>
                        </a:cubicBezTo>
                        <a:cubicBezTo>
                          <a:pt x="3706" y="1686"/>
                          <a:pt x="3670" y="1669"/>
                          <a:pt x="3635" y="1655"/>
                        </a:cubicBezTo>
                        <a:cubicBezTo>
                          <a:pt x="3506" y="1606"/>
                          <a:pt x="3418" y="1487"/>
                          <a:pt x="3418" y="1354"/>
                        </a:cubicBezTo>
                        <a:lnTo>
                          <a:pt x="3418" y="817"/>
                        </a:lnTo>
                        <a:cubicBezTo>
                          <a:pt x="3418" y="637"/>
                          <a:pt x="3566" y="490"/>
                          <a:pt x="3738" y="490"/>
                        </a:cubicBezTo>
                        <a:close/>
                        <a:moveTo>
                          <a:pt x="1031" y="1615"/>
                        </a:moveTo>
                        <a:cubicBezTo>
                          <a:pt x="1114" y="1615"/>
                          <a:pt x="1197" y="1646"/>
                          <a:pt x="1260" y="1709"/>
                        </a:cubicBezTo>
                        <a:lnTo>
                          <a:pt x="1642" y="2090"/>
                        </a:lnTo>
                        <a:cubicBezTo>
                          <a:pt x="1740" y="2188"/>
                          <a:pt x="1762" y="2335"/>
                          <a:pt x="1705" y="2459"/>
                        </a:cubicBezTo>
                        <a:cubicBezTo>
                          <a:pt x="1687" y="2495"/>
                          <a:pt x="1668" y="2530"/>
                          <a:pt x="1656" y="2569"/>
                        </a:cubicBezTo>
                        <a:cubicBezTo>
                          <a:pt x="1611" y="2694"/>
                          <a:pt x="1492" y="2782"/>
                          <a:pt x="1353" y="2782"/>
                        </a:cubicBezTo>
                        <a:lnTo>
                          <a:pt x="816" y="2782"/>
                        </a:lnTo>
                        <a:cubicBezTo>
                          <a:pt x="608" y="2782"/>
                          <a:pt x="448" y="2583"/>
                          <a:pt x="501" y="2379"/>
                        </a:cubicBezTo>
                        <a:cubicBezTo>
                          <a:pt x="564" y="2166"/>
                          <a:pt x="648" y="1962"/>
                          <a:pt x="759" y="1770"/>
                        </a:cubicBezTo>
                        <a:cubicBezTo>
                          <a:pt x="817" y="1668"/>
                          <a:pt x="923" y="1615"/>
                          <a:pt x="1031" y="1615"/>
                        </a:cubicBezTo>
                        <a:close/>
                        <a:moveTo>
                          <a:pt x="5171" y="1615"/>
                        </a:moveTo>
                        <a:cubicBezTo>
                          <a:pt x="5280" y="1615"/>
                          <a:pt x="5388" y="1668"/>
                          <a:pt x="5446" y="1770"/>
                        </a:cubicBezTo>
                        <a:cubicBezTo>
                          <a:pt x="5552" y="1962"/>
                          <a:pt x="5641" y="2166"/>
                          <a:pt x="5699" y="2379"/>
                        </a:cubicBezTo>
                        <a:cubicBezTo>
                          <a:pt x="5757" y="2583"/>
                          <a:pt x="5593" y="2782"/>
                          <a:pt x="5384" y="2782"/>
                        </a:cubicBezTo>
                        <a:lnTo>
                          <a:pt x="4847" y="2782"/>
                        </a:lnTo>
                        <a:cubicBezTo>
                          <a:pt x="4714" y="2782"/>
                          <a:pt x="4594" y="2694"/>
                          <a:pt x="4545" y="2569"/>
                        </a:cubicBezTo>
                        <a:cubicBezTo>
                          <a:pt x="4532" y="2530"/>
                          <a:pt x="4518" y="2495"/>
                          <a:pt x="4501" y="2459"/>
                        </a:cubicBezTo>
                        <a:cubicBezTo>
                          <a:pt x="4442" y="2335"/>
                          <a:pt x="4465" y="2188"/>
                          <a:pt x="4563" y="2090"/>
                        </a:cubicBezTo>
                        <a:lnTo>
                          <a:pt x="4940" y="1709"/>
                        </a:lnTo>
                        <a:cubicBezTo>
                          <a:pt x="5003" y="1646"/>
                          <a:pt x="5087" y="1615"/>
                          <a:pt x="5171" y="1615"/>
                        </a:cubicBezTo>
                        <a:close/>
                        <a:moveTo>
                          <a:pt x="1353" y="3417"/>
                        </a:moveTo>
                        <a:cubicBezTo>
                          <a:pt x="1492" y="3417"/>
                          <a:pt x="1611" y="3501"/>
                          <a:pt x="1656" y="3630"/>
                        </a:cubicBezTo>
                        <a:cubicBezTo>
                          <a:pt x="1668" y="3671"/>
                          <a:pt x="1687" y="3706"/>
                          <a:pt x="1705" y="3741"/>
                        </a:cubicBezTo>
                        <a:cubicBezTo>
                          <a:pt x="1762" y="3866"/>
                          <a:pt x="1740" y="4013"/>
                          <a:pt x="1642" y="4110"/>
                        </a:cubicBezTo>
                        <a:lnTo>
                          <a:pt x="1260" y="4487"/>
                        </a:lnTo>
                        <a:cubicBezTo>
                          <a:pt x="1196" y="4553"/>
                          <a:pt x="1112" y="4585"/>
                          <a:pt x="1029" y="4585"/>
                        </a:cubicBezTo>
                        <a:cubicBezTo>
                          <a:pt x="921" y="4585"/>
                          <a:pt x="816" y="4532"/>
                          <a:pt x="759" y="4429"/>
                        </a:cubicBezTo>
                        <a:cubicBezTo>
                          <a:pt x="648" y="4239"/>
                          <a:pt x="564" y="4034"/>
                          <a:pt x="501" y="3817"/>
                        </a:cubicBezTo>
                        <a:cubicBezTo>
                          <a:pt x="448" y="3618"/>
                          <a:pt x="608" y="3417"/>
                          <a:pt x="816" y="3417"/>
                        </a:cubicBezTo>
                        <a:close/>
                        <a:moveTo>
                          <a:pt x="5384" y="3417"/>
                        </a:moveTo>
                        <a:cubicBezTo>
                          <a:pt x="5593" y="3417"/>
                          <a:pt x="5757" y="3618"/>
                          <a:pt x="5699" y="3817"/>
                        </a:cubicBezTo>
                        <a:cubicBezTo>
                          <a:pt x="5641" y="4034"/>
                          <a:pt x="5552" y="4239"/>
                          <a:pt x="5446" y="4429"/>
                        </a:cubicBezTo>
                        <a:cubicBezTo>
                          <a:pt x="5388" y="4532"/>
                          <a:pt x="5282" y="4585"/>
                          <a:pt x="5173" y="4585"/>
                        </a:cubicBezTo>
                        <a:cubicBezTo>
                          <a:pt x="5089" y="4585"/>
                          <a:pt x="5004" y="4553"/>
                          <a:pt x="4940" y="4487"/>
                        </a:cubicBezTo>
                        <a:lnTo>
                          <a:pt x="4563" y="4110"/>
                        </a:lnTo>
                        <a:cubicBezTo>
                          <a:pt x="4465" y="4013"/>
                          <a:pt x="4442" y="3866"/>
                          <a:pt x="4501" y="3741"/>
                        </a:cubicBezTo>
                        <a:cubicBezTo>
                          <a:pt x="4518" y="3706"/>
                          <a:pt x="4532" y="3671"/>
                          <a:pt x="4545" y="3630"/>
                        </a:cubicBezTo>
                        <a:cubicBezTo>
                          <a:pt x="4594" y="3501"/>
                          <a:pt x="4714" y="3417"/>
                          <a:pt x="4847" y="3417"/>
                        </a:cubicBezTo>
                        <a:close/>
                        <a:moveTo>
                          <a:pt x="2321" y="4466"/>
                        </a:moveTo>
                        <a:cubicBezTo>
                          <a:pt x="2368" y="4466"/>
                          <a:pt x="2415" y="4476"/>
                          <a:pt x="2459" y="4496"/>
                        </a:cubicBezTo>
                        <a:cubicBezTo>
                          <a:pt x="2494" y="4513"/>
                          <a:pt x="2534" y="4531"/>
                          <a:pt x="2570" y="4545"/>
                        </a:cubicBezTo>
                        <a:cubicBezTo>
                          <a:pt x="2699" y="4593"/>
                          <a:pt x="2783" y="4709"/>
                          <a:pt x="2783" y="4847"/>
                        </a:cubicBezTo>
                        <a:lnTo>
                          <a:pt x="2783" y="5384"/>
                        </a:lnTo>
                        <a:cubicBezTo>
                          <a:pt x="2783" y="5565"/>
                          <a:pt x="2632" y="5709"/>
                          <a:pt x="2462" y="5709"/>
                        </a:cubicBezTo>
                        <a:cubicBezTo>
                          <a:pt x="2436" y="5709"/>
                          <a:pt x="2410" y="5706"/>
                          <a:pt x="2383" y="5699"/>
                        </a:cubicBezTo>
                        <a:cubicBezTo>
                          <a:pt x="2166" y="5637"/>
                          <a:pt x="1961" y="5552"/>
                          <a:pt x="1771" y="5445"/>
                        </a:cubicBezTo>
                        <a:cubicBezTo>
                          <a:pt x="1589" y="5339"/>
                          <a:pt x="1562" y="5086"/>
                          <a:pt x="1713" y="4939"/>
                        </a:cubicBezTo>
                        <a:lnTo>
                          <a:pt x="2090" y="4558"/>
                        </a:lnTo>
                        <a:cubicBezTo>
                          <a:pt x="2153" y="4498"/>
                          <a:pt x="2237" y="4466"/>
                          <a:pt x="2321" y="4466"/>
                        </a:cubicBezTo>
                        <a:close/>
                        <a:moveTo>
                          <a:pt x="3883" y="4466"/>
                        </a:moveTo>
                        <a:cubicBezTo>
                          <a:pt x="3967" y="4466"/>
                          <a:pt x="4050" y="4498"/>
                          <a:pt x="4110" y="4558"/>
                        </a:cubicBezTo>
                        <a:lnTo>
                          <a:pt x="4491" y="4939"/>
                        </a:lnTo>
                        <a:cubicBezTo>
                          <a:pt x="4638" y="5086"/>
                          <a:pt x="4612" y="5339"/>
                          <a:pt x="4434" y="5445"/>
                        </a:cubicBezTo>
                        <a:cubicBezTo>
                          <a:pt x="4243" y="5552"/>
                          <a:pt x="4034" y="5637"/>
                          <a:pt x="3821" y="5699"/>
                        </a:cubicBezTo>
                        <a:cubicBezTo>
                          <a:pt x="3794" y="5706"/>
                          <a:pt x="3767" y="5709"/>
                          <a:pt x="3741" y="5709"/>
                        </a:cubicBezTo>
                        <a:cubicBezTo>
                          <a:pt x="3568" y="5709"/>
                          <a:pt x="3418" y="5565"/>
                          <a:pt x="3418" y="5384"/>
                        </a:cubicBezTo>
                        <a:lnTo>
                          <a:pt x="3418" y="4847"/>
                        </a:lnTo>
                        <a:cubicBezTo>
                          <a:pt x="3418" y="4709"/>
                          <a:pt x="3506" y="4593"/>
                          <a:pt x="3635" y="4545"/>
                        </a:cubicBezTo>
                        <a:cubicBezTo>
                          <a:pt x="3670" y="4531"/>
                          <a:pt x="3706" y="4513"/>
                          <a:pt x="3746" y="4496"/>
                        </a:cubicBezTo>
                        <a:cubicBezTo>
                          <a:pt x="3790" y="4476"/>
                          <a:pt x="3837" y="4466"/>
                          <a:pt x="3883" y="4466"/>
                        </a:cubicBezTo>
                        <a:close/>
                        <a:moveTo>
                          <a:pt x="3102" y="0"/>
                        </a:moveTo>
                        <a:cubicBezTo>
                          <a:pt x="1389" y="0"/>
                          <a:pt x="0" y="1389"/>
                          <a:pt x="0" y="3098"/>
                        </a:cubicBezTo>
                        <a:cubicBezTo>
                          <a:pt x="0" y="4812"/>
                          <a:pt x="1389" y="6201"/>
                          <a:pt x="3102" y="6201"/>
                        </a:cubicBezTo>
                        <a:cubicBezTo>
                          <a:pt x="4815" y="6201"/>
                          <a:pt x="6200" y="4812"/>
                          <a:pt x="6200" y="3098"/>
                        </a:cubicBezTo>
                        <a:cubicBezTo>
                          <a:pt x="6200" y="1389"/>
                          <a:pt x="4815" y="0"/>
                          <a:pt x="3102" y="0"/>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3174235" y="1148473"/>
                    <a:ext cx="1213618" cy="2429195"/>
                  </a:xfrm>
                  <a:custGeom>
                    <a:rect b="b" l="l" r="r" t="t"/>
                    <a:pathLst>
                      <a:path extrusionOk="0" h="6201" w="3098">
                        <a:moveTo>
                          <a:pt x="636" y="490"/>
                        </a:moveTo>
                        <a:cubicBezTo>
                          <a:pt x="663" y="490"/>
                          <a:pt x="691" y="494"/>
                          <a:pt x="719" y="502"/>
                        </a:cubicBezTo>
                        <a:cubicBezTo>
                          <a:pt x="932" y="559"/>
                          <a:pt x="1141" y="648"/>
                          <a:pt x="1332" y="754"/>
                        </a:cubicBezTo>
                        <a:cubicBezTo>
                          <a:pt x="1510" y="861"/>
                          <a:pt x="1536" y="1114"/>
                          <a:pt x="1389" y="1260"/>
                        </a:cubicBezTo>
                        <a:lnTo>
                          <a:pt x="1008" y="1637"/>
                        </a:lnTo>
                        <a:cubicBezTo>
                          <a:pt x="948" y="1700"/>
                          <a:pt x="867" y="1731"/>
                          <a:pt x="784" y="1731"/>
                        </a:cubicBezTo>
                        <a:cubicBezTo>
                          <a:pt x="737" y="1731"/>
                          <a:pt x="689" y="1721"/>
                          <a:pt x="644" y="1700"/>
                        </a:cubicBezTo>
                        <a:cubicBezTo>
                          <a:pt x="604" y="1686"/>
                          <a:pt x="568" y="1669"/>
                          <a:pt x="533" y="1655"/>
                        </a:cubicBezTo>
                        <a:cubicBezTo>
                          <a:pt x="404" y="1606"/>
                          <a:pt x="316" y="1487"/>
                          <a:pt x="316" y="1354"/>
                        </a:cubicBezTo>
                        <a:lnTo>
                          <a:pt x="316" y="817"/>
                        </a:lnTo>
                        <a:cubicBezTo>
                          <a:pt x="316" y="637"/>
                          <a:pt x="464" y="490"/>
                          <a:pt x="636" y="490"/>
                        </a:cubicBezTo>
                        <a:close/>
                        <a:moveTo>
                          <a:pt x="2069" y="1615"/>
                        </a:moveTo>
                        <a:cubicBezTo>
                          <a:pt x="2178" y="1615"/>
                          <a:pt x="2286" y="1668"/>
                          <a:pt x="2344" y="1770"/>
                        </a:cubicBezTo>
                        <a:cubicBezTo>
                          <a:pt x="2450" y="1962"/>
                          <a:pt x="2539" y="2166"/>
                          <a:pt x="2597" y="2379"/>
                        </a:cubicBezTo>
                        <a:cubicBezTo>
                          <a:pt x="2655" y="2583"/>
                          <a:pt x="2491" y="2782"/>
                          <a:pt x="2282" y="2782"/>
                        </a:cubicBezTo>
                        <a:lnTo>
                          <a:pt x="1745" y="2782"/>
                        </a:lnTo>
                        <a:cubicBezTo>
                          <a:pt x="1612" y="2782"/>
                          <a:pt x="1492" y="2694"/>
                          <a:pt x="1443" y="2569"/>
                        </a:cubicBezTo>
                        <a:cubicBezTo>
                          <a:pt x="1430" y="2530"/>
                          <a:pt x="1416" y="2495"/>
                          <a:pt x="1399" y="2459"/>
                        </a:cubicBezTo>
                        <a:cubicBezTo>
                          <a:pt x="1340" y="2335"/>
                          <a:pt x="1363" y="2188"/>
                          <a:pt x="1461" y="2090"/>
                        </a:cubicBezTo>
                        <a:lnTo>
                          <a:pt x="1838" y="1709"/>
                        </a:lnTo>
                        <a:cubicBezTo>
                          <a:pt x="1901" y="1646"/>
                          <a:pt x="1985" y="1615"/>
                          <a:pt x="2069" y="1615"/>
                        </a:cubicBezTo>
                        <a:close/>
                        <a:moveTo>
                          <a:pt x="2282" y="3417"/>
                        </a:moveTo>
                        <a:cubicBezTo>
                          <a:pt x="2491" y="3417"/>
                          <a:pt x="2655" y="3618"/>
                          <a:pt x="2597" y="3817"/>
                        </a:cubicBezTo>
                        <a:cubicBezTo>
                          <a:pt x="2539" y="4034"/>
                          <a:pt x="2450" y="4239"/>
                          <a:pt x="2344" y="4429"/>
                        </a:cubicBezTo>
                        <a:cubicBezTo>
                          <a:pt x="2286" y="4532"/>
                          <a:pt x="2180" y="4585"/>
                          <a:pt x="2071" y="4585"/>
                        </a:cubicBezTo>
                        <a:cubicBezTo>
                          <a:pt x="1987" y="4585"/>
                          <a:pt x="1902" y="4553"/>
                          <a:pt x="1838" y="4487"/>
                        </a:cubicBezTo>
                        <a:lnTo>
                          <a:pt x="1461" y="4110"/>
                        </a:lnTo>
                        <a:cubicBezTo>
                          <a:pt x="1363" y="4013"/>
                          <a:pt x="1340" y="3866"/>
                          <a:pt x="1399" y="3741"/>
                        </a:cubicBezTo>
                        <a:cubicBezTo>
                          <a:pt x="1416" y="3706"/>
                          <a:pt x="1430" y="3671"/>
                          <a:pt x="1443" y="3630"/>
                        </a:cubicBezTo>
                        <a:cubicBezTo>
                          <a:pt x="1492" y="3501"/>
                          <a:pt x="1612" y="3417"/>
                          <a:pt x="1745" y="3417"/>
                        </a:cubicBezTo>
                        <a:close/>
                        <a:moveTo>
                          <a:pt x="781" y="4466"/>
                        </a:moveTo>
                        <a:cubicBezTo>
                          <a:pt x="865" y="4466"/>
                          <a:pt x="948" y="4498"/>
                          <a:pt x="1008" y="4558"/>
                        </a:cubicBezTo>
                        <a:lnTo>
                          <a:pt x="1389" y="4939"/>
                        </a:lnTo>
                        <a:cubicBezTo>
                          <a:pt x="1536" y="5086"/>
                          <a:pt x="1510" y="5339"/>
                          <a:pt x="1332" y="5445"/>
                        </a:cubicBezTo>
                        <a:cubicBezTo>
                          <a:pt x="1141" y="5552"/>
                          <a:pt x="932" y="5637"/>
                          <a:pt x="719" y="5699"/>
                        </a:cubicBezTo>
                        <a:cubicBezTo>
                          <a:pt x="692" y="5706"/>
                          <a:pt x="665" y="5709"/>
                          <a:pt x="639" y="5709"/>
                        </a:cubicBezTo>
                        <a:cubicBezTo>
                          <a:pt x="466" y="5709"/>
                          <a:pt x="316" y="5565"/>
                          <a:pt x="316" y="5384"/>
                        </a:cubicBezTo>
                        <a:lnTo>
                          <a:pt x="316" y="4847"/>
                        </a:lnTo>
                        <a:cubicBezTo>
                          <a:pt x="316" y="4709"/>
                          <a:pt x="404" y="4593"/>
                          <a:pt x="533" y="4545"/>
                        </a:cubicBezTo>
                        <a:cubicBezTo>
                          <a:pt x="568" y="4531"/>
                          <a:pt x="604" y="4513"/>
                          <a:pt x="644" y="4496"/>
                        </a:cubicBezTo>
                        <a:cubicBezTo>
                          <a:pt x="688" y="4476"/>
                          <a:pt x="735" y="4466"/>
                          <a:pt x="781" y="4466"/>
                        </a:cubicBezTo>
                        <a:close/>
                        <a:moveTo>
                          <a:pt x="0" y="0"/>
                        </a:moveTo>
                        <a:lnTo>
                          <a:pt x="0" y="2264"/>
                        </a:lnTo>
                        <a:cubicBezTo>
                          <a:pt x="461" y="2264"/>
                          <a:pt x="834" y="2636"/>
                          <a:pt x="834" y="3098"/>
                        </a:cubicBezTo>
                        <a:cubicBezTo>
                          <a:pt x="834" y="3560"/>
                          <a:pt x="461" y="3937"/>
                          <a:pt x="0" y="3937"/>
                        </a:cubicBezTo>
                        <a:lnTo>
                          <a:pt x="0" y="6201"/>
                        </a:lnTo>
                        <a:cubicBezTo>
                          <a:pt x="1713" y="6201"/>
                          <a:pt x="3098" y="4812"/>
                          <a:pt x="3098" y="3098"/>
                        </a:cubicBezTo>
                        <a:cubicBezTo>
                          <a:pt x="3098" y="1389"/>
                          <a:pt x="1713" y="0"/>
                          <a:pt x="0"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2839088" y="2028525"/>
                    <a:ext cx="668700" cy="6687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 name="Google Shape;657;p22"/>
              <p:cNvSpPr txBox="1"/>
              <p:nvPr/>
            </p:nvSpPr>
            <p:spPr>
              <a:xfrm>
                <a:off x="1204975" y="1955502"/>
                <a:ext cx="675600" cy="6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Krona One"/>
                  <a:ea typeface="Krona One"/>
                  <a:cs typeface="Krona One"/>
                  <a:sym typeface="Krona One"/>
                </a:endParaRPr>
              </a:p>
            </p:txBody>
          </p:sp>
        </p:grpSp>
        <p:sp>
          <p:nvSpPr>
            <p:cNvPr id="667" name="Google Shape;667;p22"/>
            <p:cNvSpPr/>
            <p:nvPr/>
          </p:nvSpPr>
          <p:spPr>
            <a:xfrm>
              <a:off x="1836725" y="1933125"/>
              <a:ext cx="294350" cy="237550"/>
            </a:xfrm>
            <a:custGeom>
              <a:rect b="b" l="l" r="r" t="t"/>
              <a:pathLst>
                <a:path extrusionOk="0" h="9502" w="11774">
                  <a:moveTo>
                    <a:pt x="275" y="4544"/>
                  </a:moveTo>
                  <a:lnTo>
                    <a:pt x="137" y="0"/>
                  </a:lnTo>
                  <a:lnTo>
                    <a:pt x="2272" y="2754"/>
                  </a:lnTo>
                  <a:lnTo>
                    <a:pt x="6885" y="2547"/>
                  </a:lnTo>
                  <a:lnTo>
                    <a:pt x="7298" y="6334"/>
                  </a:lnTo>
                  <a:lnTo>
                    <a:pt x="11774" y="8675"/>
                  </a:lnTo>
                  <a:lnTo>
                    <a:pt x="4820" y="9502"/>
                  </a:lnTo>
                  <a:lnTo>
                    <a:pt x="0" y="5715"/>
                  </a:lnTo>
                  <a:close/>
                </a:path>
              </a:pathLst>
            </a:custGeom>
            <a:solidFill>
              <a:schemeClr val="dk1"/>
            </a:solidFill>
            <a:ln>
              <a:noFill/>
            </a:ln>
          </p:spPr>
        </p:sp>
        <p:sp>
          <p:nvSpPr>
            <p:cNvPr id="668" name="Google Shape;668;p22"/>
            <p:cNvSpPr/>
            <p:nvPr/>
          </p:nvSpPr>
          <p:spPr>
            <a:xfrm>
              <a:off x="1810900" y="2008850"/>
              <a:ext cx="222050" cy="218625"/>
            </a:xfrm>
            <a:custGeom>
              <a:rect b="b" l="l" r="r" t="t"/>
              <a:pathLst>
                <a:path extrusionOk="0" h="8745" w="8882">
                  <a:moveTo>
                    <a:pt x="2341" y="1446"/>
                  </a:moveTo>
                  <a:lnTo>
                    <a:pt x="2410" y="0"/>
                  </a:lnTo>
                  <a:lnTo>
                    <a:pt x="3649" y="964"/>
                  </a:lnTo>
                  <a:lnTo>
                    <a:pt x="6403" y="1240"/>
                  </a:lnTo>
                  <a:lnTo>
                    <a:pt x="6610" y="3443"/>
                  </a:lnTo>
                  <a:lnTo>
                    <a:pt x="8882" y="4545"/>
                  </a:lnTo>
                  <a:lnTo>
                    <a:pt x="7299" y="5302"/>
                  </a:lnTo>
                  <a:lnTo>
                    <a:pt x="7781" y="7919"/>
                  </a:lnTo>
                  <a:lnTo>
                    <a:pt x="5990" y="6335"/>
                  </a:lnTo>
                  <a:lnTo>
                    <a:pt x="4751" y="8745"/>
                  </a:lnTo>
                  <a:lnTo>
                    <a:pt x="4544" y="5164"/>
                  </a:lnTo>
                  <a:lnTo>
                    <a:pt x="206" y="5578"/>
                  </a:lnTo>
                  <a:lnTo>
                    <a:pt x="3374" y="3512"/>
                  </a:lnTo>
                  <a:lnTo>
                    <a:pt x="0" y="2204"/>
                  </a:lnTo>
                  <a:close/>
                </a:path>
              </a:pathLst>
            </a:custGeom>
            <a:solidFill>
              <a:srgbClr val="0E1719"/>
            </a:solidFill>
            <a:ln>
              <a:noFill/>
            </a:ln>
          </p:spPr>
        </p:sp>
      </p:grpSp>
      <p:pic>
        <p:nvPicPr>
          <p:cNvPr id="656" name="Google Shape;656;p22"/>
          <p:cNvPicPr preferRelativeResize="0"/>
          <p:nvPr/>
        </p:nvPicPr>
        <p:blipFill>
          <a:blip r:embed="rId3">
            <a:alphaModFix/>
          </a:blip>
          <a:stretch>
            <a:fillRect/>
          </a:stretch>
        </p:blipFill>
        <p:spPr>
          <a:xfrm rot="5400000">
            <a:off x="4696837" y="780463"/>
            <a:ext cx="4573200" cy="3498875"/>
          </a:xfrm>
          <a:prstGeom prst="rect">
            <a:avLst/>
          </a:prstGeom>
          <a:noFill/>
          <a:ln>
            <a:noFill/>
          </a:ln>
          <a:effectLst>
            <a:outerShdw blurRad="128588" rotWithShape="0" algn="bl">
              <a:srgbClr val="000000"/>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672" name="Shape 672"/>
        <p:cNvGrpSpPr/>
        <p:nvPr/>
      </p:nvGrpSpPr>
      <p:grpSpPr>
        <a:xfrm>
          <a:off x="0" y="0"/>
          <a:ext cx="0" cy="0"/>
          <a:chOff x="0" y="0"/>
          <a:chExt cx="0" cy="0"/>
        </a:xfrm>
      </p:grpSpPr>
      <p:pic>
        <p:nvPicPr>
          <p:cNvPr id="673" name="Google Shape;673;p23"/>
          <p:cNvPicPr preferRelativeResize="0"/>
          <p:nvPr/>
        </p:nvPicPr>
        <p:blipFill>
          <a:blip r:embed="rId3">
            <a:alphaModFix/>
          </a:blip>
          <a:stretch>
            <a:fillRect/>
          </a:stretch>
        </p:blipFill>
        <p:spPr>
          <a:xfrm>
            <a:off x="159925" y="361402"/>
            <a:ext cx="8824156" cy="4782101"/>
          </a:xfrm>
          <a:prstGeom prst="rect">
            <a:avLst/>
          </a:prstGeom>
          <a:noFill/>
          <a:ln>
            <a:noFill/>
          </a:ln>
        </p:spPr>
      </p:pic>
      <p:sp>
        <p:nvSpPr>
          <p:cNvPr id="674" name="Google Shape;674;p23"/>
          <p:cNvSpPr txBox="1"/>
          <p:nvPr/>
        </p:nvSpPr>
        <p:spPr>
          <a:xfrm>
            <a:off x="2334225" y="9017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Index.jsp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678" name="Shape 678"/>
        <p:cNvGrpSpPr/>
        <p:nvPr/>
      </p:nvGrpSpPr>
      <p:grpSpPr>
        <a:xfrm>
          <a:off x="0" y="0"/>
          <a:ext cx="0" cy="0"/>
          <a:chOff x="0" y="0"/>
          <a:chExt cx="0" cy="0"/>
        </a:xfrm>
      </p:grpSpPr>
      <p:pic>
        <p:nvPicPr>
          <p:cNvPr id="679" name="Google Shape;679;p24"/>
          <p:cNvPicPr preferRelativeResize="0"/>
          <p:nvPr/>
        </p:nvPicPr>
        <p:blipFill>
          <a:blip r:embed="rId3">
            <a:alphaModFix/>
          </a:blip>
          <a:stretch>
            <a:fillRect/>
          </a:stretch>
        </p:blipFill>
        <p:spPr>
          <a:xfrm>
            <a:off x="48300" y="47925"/>
            <a:ext cx="2365302" cy="1281851"/>
          </a:xfrm>
          <a:prstGeom prst="rect">
            <a:avLst/>
          </a:prstGeom>
          <a:noFill/>
          <a:ln>
            <a:noFill/>
          </a:ln>
        </p:spPr>
      </p:pic>
      <p:pic>
        <p:nvPicPr>
          <p:cNvPr id="680" name="Google Shape;680;p24"/>
          <p:cNvPicPr preferRelativeResize="0"/>
          <p:nvPr/>
        </p:nvPicPr>
        <p:blipFill>
          <a:blip r:embed="rId4">
            <a:alphaModFix/>
          </a:blip>
          <a:stretch>
            <a:fillRect/>
          </a:stretch>
        </p:blipFill>
        <p:spPr>
          <a:xfrm>
            <a:off x="1608557" y="1064150"/>
            <a:ext cx="7535444" cy="4079351"/>
          </a:xfrm>
          <a:prstGeom prst="rect">
            <a:avLst/>
          </a:prstGeom>
          <a:noFill/>
          <a:ln>
            <a:noFill/>
          </a:ln>
        </p:spPr>
      </p:pic>
      <p:cxnSp>
        <p:nvCxnSpPr>
          <p:cNvPr id="681" name="Google Shape;681;p24"/>
          <p:cNvCxnSpPr/>
          <p:nvPr/>
        </p:nvCxnSpPr>
        <p:spPr>
          <a:xfrm>
            <a:off x="1699150" y="1014900"/>
            <a:ext cx="1929300" cy="1426500"/>
          </a:xfrm>
          <a:prstGeom prst="straightConnector1">
            <a:avLst/>
          </a:prstGeom>
          <a:noFill/>
          <a:ln cap="flat" cmpd="sng" w="76200">
            <a:solidFill>
              <a:srgbClr val="FF9900"/>
            </a:solidFill>
            <a:prstDash val="solid"/>
            <a:round/>
            <a:headEnd len="med" w="med" type="none"/>
            <a:tailEnd len="med" w="med" type="triangle"/>
          </a:ln>
        </p:spPr>
      </p:cxnSp>
      <p:sp>
        <p:nvSpPr>
          <p:cNvPr id="682" name="Google Shape;682;p24"/>
          <p:cNvSpPr txBox="1"/>
          <p:nvPr/>
        </p:nvSpPr>
        <p:spPr>
          <a:xfrm>
            <a:off x="3018425" y="633050"/>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Register</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686" name="Shape 686"/>
        <p:cNvGrpSpPr/>
        <p:nvPr/>
      </p:nvGrpSpPr>
      <p:grpSpPr>
        <a:xfrm>
          <a:off x="0" y="0"/>
          <a:ext cx="0" cy="0"/>
          <a:chOff x="0" y="0"/>
          <a:chExt cx="0" cy="0"/>
        </a:xfrm>
      </p:grpSpPr>
      <p:pic>
        <p:nvPicPr>
          <p:cNvPr id="687" name="Google Shape;687;p25"/>
          <p:cNvPicPr preferRelativeResize="0"/>
          <p:nvPr/>
        </p:nvPicPr>
        <p:blipFill>
          <a:blip r:embed="rId3">
            <a:alphaModFix/>
          </a:blip>
          <a:stretch>
            <a:fillRect/>
          </a:stretch>
        </p:blipFill>
        <p:spPr>
          <a:xfrm>
            <a:off x="0" y="0"/>
            <a:ext cx="3003300" cy="1627600"/>
          </a:xfrm>
          <a:prstGeom prst="rect">
            <a:avLst/>
          </a:prstGeom>
          <a:noFill/>
          <a:ln>
            <a:noFill/>
          </a:ln>
        </p:spPr>
      </p:pic>
      <p:pic>
        <p:nvPicPr>
          <p:cNvPr id="688" name="Google Shape;688;p25"/>
          <p:cNvPicPr preferRelativeResize="0"/>
          <p:nvPr/>
        </p:nvPicPr>
        <p:blipFill rotWithShape="1">
          <a:blip r:embed="rId4">
            <a:alphaModFix/>
          </a:blip>
          <a:srcRect b="0" l="0" r="2837" t="6768"/>
          <a:stretch/>
        </p:blipFill>
        <p:spPr>
          <a:xfrm>
            <a:off x="1974325" y="1273425"/>
            <a:ext cx="7169674" cy="3870075"/>
          </a:xfrm>
          <a:prstGeom prst="rect">
            <a:avLst/>
          </a:prstGeom>
          <a:noFill/>
          <a:ln>
            <a:noFill/>
          </a:ln>
        </p:spPr>
      </p:pic>
      <p:sp>
        <p:nvSpPr>
          <p:cNvPr id="689" name="Google Shape;689;p25"/>
          <p:cNvSpPr/>
          <p:nvPr/>
        </p:nvSpPr>
        <p:spPr>
          <a:xfrm>
            <a:off x="6874900" y="4187300"/>
            <a:ext cx="1046400" cy="595800"/>
          </a:xfrm>
          <a:prstGeom prst="flowChartConnector">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25"/>
          <p:cNvCxnSpPr/>
          <p:nvPr/>
        </p:nvCxnSpPr>
        <p:spPr>
          <a:xfrm>
            <a:off x="2351125" y="1079300"/>
            <a:ext cx="2205600" cy="878400"/>
          </a:xfrm>
          <a:prstGeom prst="straightConnector1">
            <a:avLst/>
          </a:prstGeom>
          <a:noFill/>
          <a:ln cap="flat" cmpd="sng" w="76200">
            <a:solidFill>
              <a:srgbClr val="FF9900"/>
            </a:solidFill>
            <a:prstDash val="solid"/>
            <a:round/>
            <a:headEnd len="med" w="med" type="none"/>
            <a:tailEnd len="med" w="med" type="triangle"/>
          </a:ln>
        </p:spPr>
      </p:cxnSp>
      <p:sp>
        <p:nvSpPr>
          <p:cNvPr id="691" name="Google Shape;691;p25"/>
          <p:cNvSpPr txBox="1"/>
          <p:nvPr/>
        </p:nvSpPr>
        <p:spPr>
          <a:xfrm>
            <a:off x="3240913" y="84232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Home</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695" name="Shape 695"/>
        <p:cNvGrpSpPr/>
        <p:nvPr/>
      </p:nvGrpSpPr>
      <p:grpSpPr>
        <a:xfrm>
          <a:off x="0" y="0"/>
          <a:ext cx="0" cy="0"/>
          <a:chOff x="0" y="0"/>
          <a:chExt cx="0" cy="0"/>
        </a:xfrm>
      </p:grpSpPr>
      <p:pic>
        <p:nvPicPr>
          <p:cNvPr id="696" name="Google Shape;696;p26"/>
          <p:cNvPicPr preferRelativeResize="0"/>
          <p:nvPr/>
        </p:nvPicPr>
        <p:blipFill rotWithShape="1">
          <a:blip r:embed="rId3">
            <a:alphaModFix/>
          </a:blip>
          <a:srcRect b="0" l="0" r="2837" t="6768"/>
          <a:stretch/>
        </p:blipFill>
        <p:spPr>
          <a:xfrm>
            <a:off x="0" y="0"/>
            <a:ext cx="3209126" cy="1732225"/>
          </a:xfrm>
          <a:prstGeom prst="rect">
            <a:avLst/>
          </a:prstGeom>
          <a:noFill/>
          <a:ln>
            <a:noFill/>
          </a:ln>
        </p:spPr>
      </p:pic>
      <p:pic>
        <p:nvPicPr>
          <p:cNvPr id="697" name="Google Shape;697;p26"/>
          <p:cNvPicPr preferRelativeResize="0"/>
          <p:nvPr/>
        </p:nvPicPr>
        <p:blipFill>
          <a:blip r:embed="rId4">
            <a:alphaModFix/>
          </a:blip>
          <a:stretch>
            <a:fillRect/>
          </a:stretch>
        </p:blipFill>
        <p:spPr>
          <a:xfrm>
            <a:off x="1322226" y="951475"/>
            <a:ext cx="7821773" cy="4192024"/>
          </a:xfrm>
          <a:prstGeom prst="rect">
            <a:avLst/>
          </a:prstGeom>
          <a:noFill/>
          <a:ln>
            <a:noFill/>
          </a:ln>
        </p:spPr>
      </p:pic>
      <p:cxnSp>
        <p:nvCxnSpPr>
          <p:cNvPr id="698" name="Google Shape;698;p26"/>
          <p:cNvCxnSpPr/>
          <p:nvPr/>
        </p:nvCxnSpPr>
        <p:spPr>
          <a:xfrm>
            <a:off x="886125" y="845825"/>
            <a:ext cx="2592000" cy="1449900"/>
          </a:xfrm>
          <a:prstGeom prst="straightConnector1">
            <a:avLst/>
          </a:prstGeom>
          <a:noFill/>
          <a:ln cap="flat" cmpd="sng" w="76200">
            <a:solidFill>
              <a:srgbClr val="FF9900"/>
            </a:solidFill>
            <a:prstDash val="solid"/>
            <a:round/>
            <a:headEnd len="med" w="med" type="none"/>
            <a:tailEnd len="med" w="med" type="triangle"/>
          </a:ln>
        </p:spPr>
      </p:cxnSp>
      <p:sp>
        <p:nvSpPr>
          <p:cNvPr id="699" name="Google Shape;699;p26"/>
          <p:cNvSpPr txBox="1"/>
          <p:nvPr/>
        </p:nvSpPr>
        <p:spPr>
          <a:xfrm>
            <a:off x="2914863" y="650563"/>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Passager</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703" name="Shape 703"/>
        <p:cNvGrpSpPr/>
        <p:nvPr/>
      </p:nvGrpSpPr>
      <p:grpSpPr>
        <a:xfrm>
          <a:off x="0" y="0"/>
          <a:ext cx="0" cy="0"/>
          <a:chOff x="0" y="0"/>
          <a:chExt cx="0" cy="0"/>
        </a:xfrm>
      </p:grpSpPr>
      <p:pic>
        <p:nvPicPr>
          <p:cNvPr id="704" name="Google Shape;704;p27"/>
          <p:cNvPicPr preferRelativeResize="0"/>
          <p:nvPr/>
        </p:nvPicPr>
        <p:blipFill rotWithShape="1">
          <a:blip r:embed="rId3">
            <a:alphaModFix/>
          </a:blip>
          <a:srcRect b="6487" l="37748" r="36112" t="81222"/>
          <a:stretch/>
        </p:blipFill>
        <p:spPr>
          <a:xfrm>
            <a:off x="41075" y="146575"/>
            <a:ext cx="2970876" cy="748601"/>
          </a:xfrm>
          <a:prstGeom prst="rect">
            <a:avLst/>
          </a:prstGeom>
          <a:noFill/>
          <a:ln>
            <a:noFill/>
          </a:ln>
        </p:spPr>
      </p:pic>
      <p:pic>
        <p:nvPicPr>
          <p:cNvPr id="705" name="Google Shape;705;p27"/>
          <p:cNvPicPr preferRelativeResize="0"/>
          <p:nvPr/>
        </p:nvPicPr>
        <p:blipFill>
          <a:blip r:embed="rId4">
            <a:alphaModFix/>
          </a:blip>
          <a:stretch>
            <a:fillRect/>
          </a:stretch>
        </p:blipFill>
        <p:spPr>
          <a:xfrm>
            <a:off x="548150" y="1531050"/>
            <a:ext cx="5585977" cy="2999975"/>
          </a:xfrm>
          <a:prstGeom prst="rect">
            <a:avLst/>
          </a:prstGeom>
          <a:noFill/>
          <a:ln>
            <a:noFill/>
          </a:ln>
        </p:spPr>
      </p:pic>
      <p:cxnSp>
        <p:nvCxnSpPr>
          <p:cNvPr id="706" name="Google Shape;706;p27"/>
          <p:cNvCxnSpPr/>
          <p:nvPr/>
        </p:nvCxnSpPr>
        <p:spPr>
          <a:xfrm>
            <a:off x="1594475" y="652650"/>
            <a:ext cx="1191300" cy="1393500"/>
          </a:xfrm>
          <a:prstGeom prst="straightConnector1">
            <a:avLst/>
          </a:prstGeom>
          <a:noFill/>
          <a:ln cap="flat" cmpd="sng" w="76200">
            <a:solidFill>
              <a:srgbClr val="FF9900"/>
            </a:solidFill>
            <a:prstDash val="solid"/>
            <a:round/>
            <a:headEnd len="med" w="med" type="none"/>
            <a:tailEnd len="med" w="med" type="triangle"/>
          </a:ln>
        </p:spPr>
      </p:cxnSp>
      <p:pic>
        <p:nvPicPr>
          <p:cNvPr id="707" name="Google Shape;707;p27"/>
          <p:cNvPicPr preferRelativeResize="0"/>
          <p:nvPr/>
        </p:nvPicPr>
        <p:blipFill rotWithShape="1">
          <a:blip r:embed="rId4">
            <a:alphaModFix/>
          </a:blip>
          <a:srcRect b="24045" l="32702" r="52166" t="37585"/>
          <a:stretch/>
        </p:blipFill>
        <p:spPr>
          <a:xfrm>
            <a:off x="6190701" y="380025"/>
            <a:ext cx="2108924" cy="2872025"/>
          </a:xfrm>
          <a:prstGeom prst="rect">
            <a:avLst/>
          </a:prstGeom>
          <a:noFill/>
          <a:ln>
            <a:noFill/>
          </a:ln>
        </p:spPr>
      </p:pic>
      <p:cxnSp>
        <p:nvCxnSpPr>
          <p:cNvPr id="708" name="Google Shape;708;p27"/>
          <p:cNvCxnSpPr/>
          <p:nvPr/>
        </p:nvCxnSpPr>
        <p:spPr>
          <a:xfrm flipH="1" rot="10800000">
            <a:off x="3187700" y="1128500"/>
            <a:ext cx="3252600" cy="1616400"/>
          </a:xfrm>
          <a:prstGeom prst="straightConnector1">
            <a:avLst/>
          </a:prstGeom>
          <a:noFill/>
          <a:ln cap="flat" cmpd="sng" w="76200">
            <a:solidFill>
              <a:srgbClr val="FF9900"/>
            </a:solidFill>
            <a:prstDash val="solid"/>
            <a:round/>
            <a:headEnd len="med" w="med" type="none"/>
            <a:tailEnd len="med" w="med" type="triangle"/>
          </a:ln>
        </p:spPr>
      </p:cxnSp>
      <p:sp>
        <p:nvSpPr>
          <p:cNvPr id="709" name="Google Shape;709;p27"/>
          <p:cNvSpPr/>
          <p:nvPr/>
        </p:nvSpPr>
        <p:spPr>
          <a:xfrm>
            <a:off x="6488525" y="2158900"/>
            <a:ext cx="1505100" cy="6441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710" name="Google Shape;710;p27"/>
          <p:cNvSpPr txBox="1"/>
          <p:nvPr/>
        </p:nvSpPr>
        <p:spPr>
          <a:xfrm>
            <a:off x="7631500" y="2633750"/>
            <a:ext cx="119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highlight>
                  <a:srgbClr val="F4CCCC"/>
                </a:highlight>
                <a:latin typeface="Ubuntu"/>
                <a:ea typeface="Ubuntu"/>
                <a:cs typeface="Ubuntu"/>
                <a:sym typeface="Ubuntu"/>
              </a:rPr>
              <a:t>Envoyer une notification</a:t>
            </a:r>
            <a:endParaRPr b="1" sz="1300">
              <a:solidFill>
                <a:srgbClr val="FF0000"/>
              </a:solidFill>
              <a:highlight>
                <a:srgbClr val="F4CCCC"/>
              </a:highlight>
              <a:latin typeface="Ubuntu"/>
              <a:ea typeface="Ubuntu"/>
              <a:cs typeface="Ubuntu"/>
              <a:sym typeface="Ubuntu"/>
            </a:endParaRPr>
          </a:p>
        </p:txBody>
      </p:sp>
      <p:sp>
        <p:nvSpPr>
          <p:cNvPr id="711" name="Google Shape;711;p27"/>
          <p:cNvSpPr txBox="1"/>
          <p:nvPr/>
        </p:nvSpPr>
        <p:spPr>
          <a:xfrm>
            <a:off x="1022888" y="1099950"/>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Results</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715" name="Shape 715"/>
        <p:cNvGrpSpPr/>
        <p:nvPr/>
      </p:nvGrpSpPr>
      <p:grpSpPr>
        <a:xfrm>
          <a:off x="0" y="0"/>
          <a:ext cx="0" cy="0"/>
          <a:chOff x="0" y="0"/>
          <a:chExt cx="0" cy="0"/>
        </a:xfrm>
      </p:grpSpPr>
      <p:pic>
        <p:nvPicPr>
          <p:cNvPr id="716" name="Google Shape;716;p28"/>
          <p:cNvPicPr preferRelativeResize="0"/>
          <p:nvPr/>
        </p:nvPicPr>
        <p:blipFill rotWithShape="1">
          <a:blip r:embed="rId3">
            <a:alphaModFix/>
          </a:blip>
          <a:srcRect b="0" l="0" r="2837" t="6768"/>
          <a:stretch/>
        </p:blipFill>
        <p:spPr>
          <a:xfrm>
            <a:off x="0" y="0"/>
            <a:ext cx="3209126" cy="1732225"/>
          </a:xfrm>
          <a:prstGeom prst="rect">
            <a:avLst/>
          </a:prstGeom>
          <a:noFill/>
          <a:ln>
            <a:noFill/>
          </a:ln>
        </p:spPr>
      </p:pic>
      <p:pic>
        <p:nvPicPr>
          <p:cNvPr id="717" name="Google Shape;717;p28"/>
          <p:cNvPicPr preferRelativeResize="0"/>
          <p:nvPr/>
        </p:nvPicPr>
        <p:blipFill>
          <a:blip r:embed="rId4">
            <a:alphaModFix/>
          </a:blip>
          <a:stretch>
            <a:fillRect/>
          </a:stretch>
        </p:blipFill>
        <p:spPr>
          <a:xfrm>
            <a:off x="1689750" y="1112450"/>
            <a:ext cx="7454248" cy="4031050"/>
          </a:xfrm>
          <a:prstGeom prst="rect">
            <a:avLst/>
          </a:prstGeom>
          <a:noFill/>
          <a:ln>
            <a:noFill/>
          </a:ln>
        </p:spPr>
      </p:pic>
      <p:cxnSp>
        <p:nvCxnSpPr>
          <p:cNvPr id="718" name="Google Shape;718;p28"/>
          <p:cNvCxnSpPr/>
          <p:nvPr/>
        </p:nvCxnSpPr>
        <p:spPr>
          <a:xfrm>
            <a:off x="853975" y="951475"/>
            <a:ext cx="2769000" cy="1287900"/>
          </a:xfrm>
          <a:prstGeom prst="straightConnector1">
            <a:avLst/>
          </a:prstGeom>
          <a:noFill/>
          <a:ln cap="flat" cmpd="sng" w="76200">
            <a:solidFill>
              <a:srgbClr val="FF9900"/>
            </a:solidFill>
            <a:prstDash val="solid"/>
            <a:round/>
            <a:headEnd len="med" w="med" type="none"/>
            <a:tailEnd len="med" w="med" type="triangle"/>
          </a:ln>
        </p:spPr>
      </p:cxnSp>
      <p:sp>
        <p:nvSpPr>
          <p:cNvPr id="719" name="Google Shape;719;p28"/>
          <p:cNvSpPr txBox="1"/>
          <p:nvPr/>
        </p:nvSpPr>
        <p:spPr>
          <a:xfrm>
            <a:off x="3098613" y="650563"/>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Conducteur</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723" name="Shape 723"/>
        <p:cNvGrpSpPr/>
        <p:nvPr/>
      </p:nvGrpSpPr>
      <p:grpSpPr>
        <a:xfrm>
          <a:off x="0" y="0"/>
          <a:ext cx="0" cy="0"/>
          <a:chOff x="0" y="0"/>
          <a:chExt cx="0" cy="0"/>
        </a:xfrm>
      </p:grpSpPr>
      <p:pic>
        <p:nvPicPr>
          <p:cNvPr id="724" name="Google Shape;724;p29"/>
          <p:cNvPicPr preferRelativeResize="0"/>
          <p:nvPr/>
        </p:nvPicPr>
        <p:blipFill rotWithShape="1">
          <a:blip r:embed="rId3">
            <a:alphaModFix/>
          </a:blip>
          <a:srcRect b="0" l="0" r="2837" t="6768"/>
          <a:stretch/>
        </p:blipFill>
        <p:spPr>
          <a:xfrm>
            <a:off x="0" y="0"/>
            <a:ext cx="3209126" cy="1732225"/>
          </a:xfrm>
          <a:prstGeom prst="rect">
            <a:avLst/>
          </a:prstGeom>
          <a:noFill/>
          <a:ln>
            <a:noFill/>
          </a:ln>
        </p:spPr>
      </p:pic>
      <p:cxnSp>
        <p:nvCxnSpPr>
          <p:cNvPr id="725" name="Google Shape;725;p29"/>
          <p:cNvCxnSpPr>
            <a:endCxn id="726" idx="1"/>
          </p:cNvCxnSpPr>
          <p:nvPr/>
        </p:nvCxnSpPr>
        <p:spPr>
          <a:xfrm>
            <a:off x="862075" y="1120450"/>
            <a:ext cx="2417400" cy="676200"/>
          </a:xfrm>
          <a:prstGeom prst="straightConnector1">
            <a:avLst/>
          </a:prstGeom>
          <a:noFill/>
          <a:ln cap="flat" cmpd="sng" w="76200">
            <a:solidFill>
              <a:srgbClr val="FF9900"/>
            </a:solidFill>
            <a:prstDash val="solid"/>
            <a:round/>
            <a:headEnd len="med" w="med" type="none"/>
            <a:tailEnd len="med" w="med" type="triangle"/>
          </a:ln>
        </p:spPr>
      </p:cxnSp>
      <p:pic>
        <p:nvPicPr>
          <p:cNvPr id="726" name="Google Shape;726;p29"/>
          <p:cNvPicPr preferRelativeResize="0"/>
          <p:nvPr/>
        </p:nvPicPr>
        <p:blipFill>
          <a:blip r:embed="rId4">
            <a:alphaModFix/>
          </a:blip>
          <a:stretch>
            <a:fillRect/>
          </a:stretch>
        </p:blipFill>
        <p:spPr>
          <a:xfrm>
            <a:off x="3279475" y="331675"/>
            <a:ext cx="5832251" cy="2929951"/>
          </a:xfrm>
          <a:prstGeom prst="rect">
            <a:avLst/>
          </a:prstGeom>
          <a:noFill/>
          <a:ln>
            <a:noFill/>
          </a:ln>
        </p:spPr>
      </p:pic>
      <p:pic>
        <p:nvPicPr>
          <p:cNvPr id="727" name="Google Shape;727;p29"/>
          <p:cNvPicPr preferRelativeResize="0"/>
          <p:nvPr/>
        </p:nvPicPr>
        <p:blipFill>
          <a:blip r:embed="rId5">
            <a:alphaModFix/>
          </a:blip>
          <a:stretch>
            <a:fillRect/>
          </a:stretch>
        </p:blipFill>
        <p:spPr>
          <a:xfrm>
            <a:off x="0" y="2714250"/>
            <a:ext cx="4901425" cy="2613899"/>
          </a:xfrm>
          <a:prstGeom prst="rect">
            <a:avLst/>
          </a:prstGeom>
          <a:noFill/>
          <a:ln>
            <a:noFill/>
          </a:ln>
        </p:spPr>
      </p:pic>
      <p:cxnSp>
        <p:nvCxnSpPr>
          <p:cNvPr id="728" name="Google Shape;728;p29"/>
          <p:cNvCxnSpPr>
            <a:endCxn id="727" idx="0"/>
          </p:cNvCxnSpPr>
          <p:nvPr/>
        </p:nvCxnSpPr>
        <p:spPr>
          <a:xfrm>
            <a:off x="918313" y="1168950"/>
            <a:ext cx="1532400" cy="1545300"/>
          </a:xfrm>
          <a:prstGeom prst="straightConnector1">
            <a:avLst/>
          </a:prstGeom>
          <a:noFill/>
          <a:ln cap="flat" cmpd="sng" w="76200">
            <a:solidFill>
              <a:srgbClr val="FF9900"/>
            </a:solidFill>
            <a:prstDash val="solid"/>
            <a:round/>
            <a:headEnd len="med" w="med" type="none"/>
            <a:tailEnd len="med" w="med" type="triangle"/>
          </a:ln>
        </p:spPr>
      </p:cxnSp>
      <p:sp>
        <p:nvSpPr>
          <p:cNvPr id="729" name="Google Shape;729;p29"/>
          <p:cNvSpPr txBox="1"/>
          <p:nvPr/>
        </p:nvSpPr>
        <p:spPr>
          <a:xfrm>
            <a:off x="3877338" y="7767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MonCovoiturage</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733" name="Shape 733"/>
        <p:cNvGrpSpPr/>
        <p:nvPr/>
      </p:nvGrpSpPr>
      <p:grpSpPr>
        <a:xfrm>
          <a:off x="0" y="0"/>
          <a:ext cx="0" cy="0"/>
          <a:chOff x="0" y="0"/>
          <a:chExt cx="0" cy="0"/>
        </a:xfrm>
      </p:grpSpPr>
      <p:pic>
        <p:nvPicPr>
          <p:cNvPr id="734" name="Google Shape;734;p30"/>
          <p:cNvPicPr preferRelativeResize="0"/>
          <p:nvPr/>
        </p:nvPicPr>
        <p:blipFill rotWithShape="1">
          <a:blip r:embed="rId3">
            <a:alphaModFix/>
          </a:blip>
          <a:srcRect b="30767" l="67176" r="0" t="15935"/>
          <a:stretch/>
        </p:blipFill>
        <p:spPr>
          <a:xfrm>
            <a:off x="0" y="0"/>
            <a:ext cx="2474798" cy="2018726"/>
          </a:xfrm>
          <a:prstGeom prst="rect">
            <a:avLst/>
          </a:prstGeom>
          <a:noFill/>
          <a:ln>
            <a:noFill/>
          </a:ln>
        </p:spPr>
      </p:pic>
      <p:pic>
        <p:nvPicPr>
          <p:cNvPr id="735" name="Google Shape;735;p30"/>
          <p:cNvPicPr preferRelativeResize="0"/>
          <p:nvPr/>
        </p:nvPicPr>
        <p:blipFill>
          <a:blip r:embed="rId4">
            <a:alphaModFix/>
          </a:blip>
          <a:stretch>
            <a:fillRect/>
          </a:stretch>
        </p:blipFill>
        <p:spPr>
          <a:xfrm>
            <a:off x="3818475" y="443975"/>
            <a:ext cx="5221623" cy="2823726"/>
          </a:xfrm>
          <a:prstGeom prst="rect">
            <a:avLst/>
          </a:prstGeom>
          <a:noFill/>
          <a:ln>
            <a:noFill/>
          </a:ln>
        </p:spPr>
      </p:pic>
      <p:cxnSp>
        <p:nvCxnSpPr>
          <p:cNvPr id="736" name="Google Shape;736;p30"/>
          <p:cNvCxnSpPr/>
          <p:nvPr/>
        </p:nvCxnSpPr>
        <p:spPr>
          <a:xfrm>
            <a:off x="2318950" y="1176850"/>
            <a:ext cx="2881800" cy="161100"/>
          </a:xfrm>
          <a:prstGeom prst="straightConnector1">
            <a:avLst/>
          </a:prstGeom>
          <a:noFill/>
          <a:ln cap="flat" cmpd="sng" w="76200">
            <a:solidFill>
              <a:srgbClr val="FF9900"/>
            </a:solidFill>
            <a:prstDash val="solid"/>
            <a:round/>
            <a:headEnd len="med" w="med" type="none"/>
            <a:tailEnd len="med" w="med" type="triangle"/>
          </a:ln>
        </p:spPr>
      </p:cxnSp>
      <p:pic>
        <p:nvPicPr>
          <p:cNvPr id="737" name="Google Shape;737;p30"/>
          <p:cNvPicPr preferRelativeResize="0"/>
          <p:nvPr/>
        </p:nvPicPr>
        <p:blipFill>
          <a:blip r:embed="rId5">
            <a:alphaModFix/>
          </a:blip>
          <a:stretch>
            <a:fillRect/>
          </a:stretch>
        </p:blipFill>
        <p:spPr>
          <a:xfrm>
            <a:off x="-20875" y="2402525"/>
            <a:ext cx="5221625" cy="2812715"/>
          </a:xfrm>
          <a:prstGeom prst="rect">
            <a:avLst/>
          </a:prstGeom>
          <a:noFill/>
          <a:ln>
            <a:noFill/>
          </a:ln>
        </p:spPr>
      </p:pic>
      <p:cxnSp>
        <p:nvCxnSpPr>
          <p:cNvPr id="738" name="Google Shape;738;p30"/>
          <p:cNvCxnSpPr/>
          <p:nvPr/>
        </p:nvCxnSpPr>
        <p:spPr>
          <a:xfrm>
            <a:off x="1022475" y="1860500"/>
            <a:ext cx="684600" cy="1264200"/>
          </a:xfrm>
          <a:prstGeom prst="straightConnector1">
            <a:avLst/>
          </a:prstGeom>
          <a:noFill/>
          <a:ln cap="flat" cmpd="sng" w="76200">
            <a:solidFill>
              <a:srgbClr val="FF9900"/>
            </a:solidFill>
            <a:prstDash val="solid"/>
            <a:round/>
            <a:headEnd len="med" w="med" type="none"/>
            <a:tailEnd len="med" w="med" type="triangle"/>
          </a:ln>
        </p:spPr>
      </p:cxnSp>
      <p:sp>
        <p:nvSpPr>
          <p:cNvPr id="739" name="Google Shape;739;p30"/>
          <p:cNvSpPr txBox="1"/>
          <p:nvPr/>
        </p:nvSpPr>
        <p:spPr>
          <a:xfrm>
            <a:off x="4111025" y="0"/>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Modifiercov</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
        <p:nvSpPr>
          <p:cNvPr id="740" name="Google Shape;740;p30"/>
          <p:cNvSpPr txBox="1"/>
          <p:nvPr/>
        </p:nvSpPr>
        <p:spPr>
          <a:xfrm>
            <a:off x="271688" y="213252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termin</a:t>
            </a:r>
            <a:r>
              <a:rPr lang="en" sz="1600">
                <a:solidFill>
                  <a:srgbClr val="FF9900"/>
                </a:solidFill>
                <a:latin typeface="Ubuntu Medium"/>
                <a:ea typeface="Ubuntu Medium"/>
                <a:cs typeface="Ubuntu Medium"/>
                <a:sym typeface="Ubuntu Medium"/>
              </a:rPr>
              <a:t>ercov.jsp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213D"/>
        </a:solidFill>
      </p:bgPr>
    </p:bg>
    <p:spTree>
      <p:nvGrpSpPr>
        <p:cNvPr id="744" name="Shape 744"/>
        <p:cNvGrpSpPr/>
        <p:nvPr/>
      </p:nvGrpSpPr>
      <p:grpSpPr>
        <a:xfrm>
          <a:off x="0" y="0"/>
          <a:ext cx="0" cy="0"/>
          <a:chOff x="0" y="0"/>
          <a:chExt cx="0" cy="0"/>
        </a:xfrm>
      </p:grpSpPr>
      <p:pic>
        <p:nvPicPr>
          <p:cNvPr id="745" name="Google Shape;745;p31"/>
          <p:cNvPicPr preferRelativeResize="0"/>
          <p:nvPr/>
        </p:nvPicPr>
        <p:blipFill rotWithShape="1">
          <a:blip r:embed="rId3">
            <a:alphaModFix/>
          </a:blip>
          <a:srcRect b="0" l="0" r="2837" t="6768"/>
          <a:stretch/>
        </p:blipFill>
        <p:spPr>
          <a:xfrm>
            <a:off x="2842150" y="502570"/>
            <a:ext cx="3459701" cy="1867474"/>
          </a:xfrm>
          <a:prstGeom prst="rect">
            <a:avLst/>
          </a:prstGeom>
          <a:noFill/>
          <a:ln>
            <a:noFill/>
          </a:ln>
        </p:spPr>
      </p:pic>
      <p:pic>
        <p:nvPicPr>
          <p:cNvPr id="746" name="Google Shape;746;p31"/>
          <p:cNvPicPr preferRelativeResize="0"/>
          <p:nvPr/>
        </p:nvPicPr>
        <p:blipFill>
          <a:blip r:embed="rId4">
            <a:alphaModFix/>
          </a:blip>
          <a:stretch>
            <a:fillRect/>
          </a:stretch>
        </p:blipFill>
        <p:spPr>
          <a:xfrm>
            <a:off x="3962217" y="2424525"/>
            <a:ext cx="5027930" cy="2718974"/>
          </a:xfrm>
          <a:prstGeom prst="rect">
            <a:avLst/>
          </a:prstGeom>
          <a:noFill/>
          <a:ln>
            <a:noFill/>
          </a:ln>
        </p:spPr>
      </p:pic>
      <p:cxnSp>
        <p:nvCxnSpPr>
          <p:cNvPr id="747" name="Google Shape;747;p31"/>
          <p:cNvCxnSpPr/>
          <p:nvPr/>
        </p:nvCxnSpPr>
        <p:spPr>
          <a:xfrm flipH="1">
            <a:off x="5602950" y="2110550"/>
            <a:ext cx="257700" cy="1022400"/>
          </a:xfrm>
          <a:prstGeom prst="straightConnector1">
            <a:avLst/>
          </a:prstGeom>
          <a:noFill/>
          <a:ln cap="flat" cmpd="sng" w="38100">
            <a:solidFill>
              <a:srgbClr val="FF9900"/>
            </a:solidFill>
            <a:prstDash val="solid"/>
            <a:round/>
            <a:headEnd len="med" w="med" type="none"/>
            <a:tailEnd len="med" w="med" type="triangle"/>
          </a:ln>
        </p:spPr>
      </p:cxnSp>
      <p:pic>
        <p:nvPicPr>
          <p:cNvPr id="748" name="Google Shape;748;p31"/>
          <p:cNvPicPr preferRelativeResize="0"/>
          <p:nvPr/>
        </p:nvPicPr>
        <p:blipFill>
          <a:blip r:embed="rId5">
            <a:alphaModFix/>
          </a:blip>
          <a:stretch>
            <a:fillRect/>
          </a:stretch>
        </p:blipFill>
        <p:spPr>
          <a:xfrm>
            <a:off x="-376325" y="2514925"/>
            <a:ext cx="4110552" cy="2089526"/>
          </a:xfrm>
          <a:prstGeom prst="rect">
            <a:avLst/>
          </a:prstGeom>
          <a:noFill/>
          <a:ln>
            <a:noFill/>
          </a:ln>
        </p:spPr>
      </p:pic>
      <p:cxnSp>
        <p:nvCxnSpPr>
          <p:cNvPr id="749" name="Google Shape;749;p31"/>
          <p:cNvCxnSpPr/>
          <p:nvPr/>
        </p:nvCxnSpPr>
        <p:spPr>
          <a:xfrm flipH="1">
            <a:off x="1826425" y="1860500"/>
            <a:ext cx="1586700" cy="1167600"/>
          </a:xfrm>
          <a:prstGeom prst="straightConnector1">
            <a:avLst/>
          </a:prstGeom>
          <a:noFill/>
          <a:ln cap="flat" cmpd="sng" w="38100">
            <a:solidFill>
              <a:srgbClr val="FF9900"/>
            </a:solidFill>
            <a:prstDash val="solid"/>
            <a:round/>
            <a:headEnd len="med" w="med" type="none"/>
            <a:tailEnd len="med" w="med" type="triangle"/>
          </a:ln>
        </p:spPr>
      </p:cxnSp>
      <p:sp>
        <p:nvSpPr>
          <p:cNvPr id="750" name="Google Shape;750;p31"/>
          <p:cNvSpPr txBox="1"/>
          <p:nvPr/>
        </p:nvSpPr>
        <p:spPr>
          <a:xfrm>
            <a:off x="4666425" y="2110550"/>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Setting</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
        <p:nvSpPr>
          <p:cNvPr id="751" name="Google Shape;751;p31"/>
          <p:cNvSpPr txBox="1"/>
          <p:nvPr/>
        </p:nvSpPr>
        <p:spPr>
          <a:xfrm>
            <a:off x="-639300" y="2110550"/>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terminer2</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pic>
        <p:nvPicPr>
          <p:cNvPr id="752" name="Google Shape;752;p31"/>
          <p:cNvPicPr preferRelativeResize="0"/>
          <p:nvPr/>
        </p:nvPicPr>
        <p:blipFill>
          <a:blip r:embed="rId6">
            <a:alphaModFix/>
          </a:blip>
          <a:stretch>
            <a:fillRect/>
          </a:stretch>
        </p:blipFill>
        <p:spPr>
          <a:xfrm>
            <a:off x="187800" y="676426"/>
            <a:ext cx="2341074" cy="1080771"/>
          </a:xfrm>
          <a:prstGeom prst="rect">
            <a:avLst/>
          </a:prstGeom>
          <a:noFill/>
          <a:ln>
            <a:noFill/>
          </a:ln>
        </p:spPr>
      </p:pic>
      <p:pic>
        <p:nvPicPr>
          <p:cNvPr id="753" name="Google Shape;753;p31"/>
          <p:cNvPicPr preferRelativeResize="0"/>
          <p:nvPr/>
        </p:nvPicPr>
        <p:blipFill>
          <a:blip r:embed="rId7">
            <a:alphaModFix/>
          </a:blip>
          <a:stretch>
            <a:fillRect/>
          </a:stretch>
        </p:blipFill>
        <p:spPr>
          <a:xfrm>
            <a:off x="6905825" y="946649"/>
            <a:ext cx="1617700" cy="810550"/>
          </a:xfrm>
          <a:prstGeom prst="rect">
            <a:avLst/>
          </a:prstGeom>
          <a:noFill/>
          <a:ln>
            <a:noFill/>
          </a:ln>
        </p:spPr>
      </p:pic>
      <p:cxnSp>
        <p:nvCxnSpPr>
          <p:cNvPr id="754" name="Google Shape;754;p31"/>
          <p:cNvCxnSpPr/>
          <p:nvPr/>
        </p:nvCxnSpPr>
        <p:spPr>
          <a:xfrm flipH="1">
            <a:off x="2182150" y="605350"/>
            <a:ext cx="3139200" cy="370200"/>
          </a:xfrm>
          <a:prstGeom prst="straightConnector1">
            <a:avLst/>
          </a:prstGeom>
          <a:noFill/>
          <a:ln cap="flat" cmpd="sng" w="38100">
            <a:solidFill>
              <a:srgbClr val="FF9900"/>
            </a:solidFill>
            <a:prstDash val="solid"/>
            <a:round/>
            <a:headEnd len="med" w="med" type="none"/>
            <a:tailEnd len="med" w="med" type="triangle"/>
          </a:ln>
        </p:spPr>
      </p:cxnSp>
      <p:cxnSp>
        <p:nvCxnSpPr>
          <p:cNvPr id="755" name="Google Shape;755;p31"/>
          <p:cNvCxnSpPr/>
          <p:nvPr/>
        </p:nvCxnSpPr>
        <p:spPr>
          <a:xfrm>
            <a:off x="5764050" y="597300"/>
            <a:ext cx="1247700" cy="595800"/>
          </a:xfrm>
          <a:prstGeom prst="straightConnector1">
            <a:avLst/>
          </a:prstGeom>
          <a:noFill/>
          <a:ln cap="flat" cmpd="sng" w="38100">
            <a:solidFill>
              <a:srgbClr val="FF9900"/>
            </a:solidFill>
            <a:prstDash val="solid"/>
            <a:round/>
            <a:headEnd len="med" w="med" type="none"/>
            <a:tailEnd len="med" w="med" type="triangle"/>
          </a:ln>
        </p:spPr>
      </p:cxnSp>
      <p:sp>
        <p:nvSpPr>
          <p:cNvPr id="756" name="Google Shape;756;p31"/>
          <p:cNvSpPr txBox="1"/>
          <p:nvPr/>
        </p:nvSpPr>
        <p:spPr>
          <a:xfrm>
            <a:off x="-639300" y="30522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AccesINFO</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
        <p:nvSpPr>
          <p:cNvPr id="757" name="Google Shape;757;p31"/>
          <p:cNvSpPr txBox="1"/>
          <p:nvPr/>
        </p:nvSpPr>
        <p:spPr>
          <a:xfrm>
            <a:off x="5396425" y="502575"/>
            <a:ext cx="4636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9900"/>
                </a:solidFill>
                <a:latin typeface="Ubuntu Medium"/>
                <a:ea typeface="Ubuntu Medium"/>
                <a:cs typeface="Ubuntu Medium"/>
                <a:sym typeface="Ubuntu Medium"/>
              </a:rPr>
              <a:t>Apropos</a:t>
            </a:r>
            <a:r>
              <a:rPr lang="en" sz="1600">
                <a:solidFill>
                  <a:srgbClr val="FF9900"/>
                </a:solidFill>
                <a:latin typeface="Ubuntu Medium"/>
                <a:ea typeface="Ubuntu Medium"/>
                <a:cs typeface="Ubuntu Medium"/>
                <a:sym typeface="Ubuntu Medium"/>
              </a:rPr>
              <a:t>.jsp</a:t>
            </a:r>
            <a:endParaRPr sz="1600">
              <a:solidFill>
                <a:srgbClr val="FF9900"/>
              </a:solidFill>
              <a:latin typeface="Ubuntu Medium"/>
              <a:ea typeface="Ubuntu Medium"/>
              <a:cs typeface="Ubuntu Medium"/>
              <a:sym typeface="Ubuntu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7" name="Shape 267"/>
        <p:cNvGrpSpPr/>
        <p:nvPr/>
      </p:nvGrpSpPr>
      <p:grpSpPr>
        <a:xfrm>
          <a:off x="0" y="0"/>
          <a:ext cx="0" cy="0"/>
          <a:chOff x="0" y="0"/>
          <a:chExt cx="0" cy="0"/>
        </a:xfrm>
      </p:grpSpPr>
      <p:sp>
        <p:nvSpPr>
          <p:cNvPr id="268" name="Google Shape;268;p14"/>
          <p:cNvSpPr txBox="1"/>
          <p:nvPr/>
        </p:nvSpPr>
        <p:spPr>
          <a:xfrm>
            <a:off x="454750" y="258275"/>
            <a:ext cx="3234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Ubuntu"/>
                <a:ea typeface="Ubuntu"/>
                <a:cs typeface="Ubuntu"/>
                <a:sym typeface="Ubuntu"/>
              </a:rPr>
              <a:t> interface Plan {</a:t>
            </a:r>
            <a:endParaRPr b="1" sz="3100">
              <a:solidFill>
                <a:schemeClr val="lt1"/>
              </a:solidFill>
              <a:latin typeface="Ubuntu"/>
              <a:ea typeface="Ubuntu"/>
              <a:cs typeface="Ubuntu"/>
              <a:sym typeface="Ubuntu"/>
            </a:endParaRPr>
          </a:p>
        </p:txBody>
      </p:sp>
      <p:sp>
        <p:nvSpPr>
          <p:cNvPr id="269" name="Google Shape;269;p14"/>
          <p:cNvSpPr txBox="1"/>
          <p:nvPr/>
        </p:nvSpPr>
        <p:spPr>
          <a:xfrm>
            <a:off x="5938275" y="4295900"/>
            <a:ext cx="5208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Ubuntu"/>
                <a:ea typeface="Ubuntu"/>
                <a:cs typeface="Ubuntu"/>
                <a:sym typeface="Ubuntu"/>
              </a:rPr>
              <a:t>}</a:t>
            </a:r>
            <a:endParaRPr b="1" sz="3100">
              <a:solidFill>
                <a:schemeClr val="lt1"/>
              </a:solidFill>
              <a:latin typeface="Ubuntu"/>
              <a:ea typeface="Ubuntu"/>
              <a:cs typeface="Ubuntu"/>
              <a:sym typeface="Ubuntu"/>
            </a:endParaRPr>
          </a:p>
        </p:txBody>
      </p:sp>
      <p:sp>
        <p:nvSpPr>
          <p:cNvPr id="270" name="Google Shape;270;p14"/>
          <p:cNvSpPr txBox="1"/>
          <p:nvPr/>
        </p:nvSpPr>
        <p:spPr>
          <a:xfrm>
            <a:off x="1280375" y="920075"/>
            <a:ext cx="73008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Ubuntu"/>
                <a:ea typeface="Ubuntu"/>
                <a:cs typeface="Ubuntu"/>
                <a:sym typeface="Ubuntu"/>
              </a:rPr>
              <a:t>introduction();</a:t>
            </a:r>
            <a:endParaRPr sz="1700">
              <a:solidFill>
                <a:schemeClr val="lt1"/>
              </a:solidFill>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les_Objectives_du_Projet();  </a:t>
            </a:r>
            <a:endParaRPr sz="1700">
              <a:solidFill>
                <a:srgbClr val="FF9900"/>
              </a:solidFill>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analyse_du_projet</a:t>
            </a:r>
            <a:r>
              <a:rPr lang="en" sz="1700">
                <a:solidFill>
                  <a:schemeClr val="lt1"/>
                </a:solidFill>
                <a:latin typeface="Ubuntu"/>
                <a:ea typeface="Ubuntu"/>
                <a:cs typeface="Ubuntu"/>
                <a:sym typeface="Ubuntu"/>
              </a:rPr>
              <a:t>();  </a:t>
            </a:r>
            <a:endParaRPr sz="1700">
              <a:solidFill>
                <a:srgbClr val="FF9900"/>
              </a:solidFill>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diagramme_ER_et_BDD(); </a:t>
            </a:r>
            <a:endParaRPr sz="1700">
              <a:solidFill>
                <a:srgbClr val="FF9900"/>
              </a:solidFill>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les_interfaces_et_le_princtipe_de_fonctionnemment(); </a:t>
            </a:r>
            <a:endParaRPr sz="1700">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les_Classes(); </a:t>
            </a:r>
            <a:endParaRPr sz="1700">
              <a:solidFill>
                <a:srgbClr val="FF9900"/>
              </a:solidFill>
              <a:latin typeface="Ubuntu"/>
              <a:ea typeface="Ubuntu"/>
              <a:cs typeface="Ubuntu"/>
              <a:sym typeface="Ubuntu"/>
            </a:endParaRPr>
          </a:p>
          <a:p>
            <a:pPr indent="0" lvl="0" marL="0" rtl="0" algn="l">
              <a:spcBef>
                <a:spcPts val="0"/>
              </a:spcBef>
              <a:spcAft>
                <a:spcPts val="0"/>
              </a:spcAft>
              <a:buNone/>
            </a:pPr>
            <a:r>
              <a:t/>
            </a:r>
            <a:endParaRPr sz="1700">
              <a:solidFill>
                <a:schemeClr val="lt1"/>
              </a:solidFill>
              <a:latin typeface="Ubuntu"/>
              <a:ea typeface="Ubuntu"/>
              <a:cs typeface="Ubuntu"/>
              <a:sym typeface="Ubuntu"/>
            </a:endParaRPr>
          </a:p>
          <a:p>
            <a:pPr indent="0" lvl="0" marL="0" rtl="0" algn="l">
              <a:spcBef>
                <a:spcPts val="0"/>
              </a:spcBef>
              <a:spcAft>
                <a:spcPts val="0"/>
              </a:spcAft>
              <a:buNone/>
            </a:pPr>
            <a:r>
              <a:rPr lang="en" sz="1700">
                <a:solidFill>
                  <a:schemeClr val="lt1"/>
                </a:solidFill>
                <a:latin typeface="Ubuntu"/>
                <a:ea typeface="Ubuntu"/>
                <a:cs typeface="Ubuntu"/>
                <a:sym typeface="Ubuntu"/>
              </a:rPr>
              <a:t>Conclusion();</a:t>
            </a:r>
            <a:endParaRPr sz="1700">
              <a:solidFill>
                <a:schemeClr val="lt1"/>
              </a:solidFill>
              <a:latin typeface="Ubuntu"/>
              <a:ea typeface="Ubuntu"/>
              <a:cs typeface="Ubuntu"/>
              <a:sym typeface="Ubuntu"/>
            </a:endParaRPr>
          </a:p>
        </p:txBody>
      </p:sp>
      <p:sp>
        <p:nvSpPr>
          <p:cNvPr id="271" name="Google Shape;271;p14"/>
          <p:cNvSpPr txBox="1"/>
          <p:nvPr/>
        </p:nvSpPr>
        <p:spPr>
          <a:xfrm>
            <a:off x="759575" y="1461375"/>
            <a:ext cx="5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9900"/>
                </a:highlight>
                <a:latin typeface="Krona One"/>
                <a:ea typeface="Krona One"/>
                <a:cs typeface="Krona One"/>
                <a:sym typeface="Krona One"/>
              </a:rPr>
              <a:t>   1   </a:t>
            </a:r>
            <a:endParaRPr sz="1600">
              <a:highlight>
                <a:srgbClr val="FF9900"/>
              </a:highlight>
              <a:latin typeface="Krona One"/>
              <a:ea typeface="Krona One"/>
              <a:cs typeface="Krona One"/>
              <a:sym typeface="Krona One"/>
            </a:endParaRPr>
          </a:p>
        </p:txBody>
      </p:sp>
      <p:sp>
        <p:nvSpPr>
          <p:cNvPr id="272" name="Google Shape;272;p14"/>
          <p:cNvSpPr txBox="1"/>
          <p:nvPr/>
        </p:nvSpPr>
        <p:spPr>
          <a:xfrm>
            <a:off x="759575" y="3071175"/>
            <a:ext cx="520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highlight>
                  <a:srgbClr val="FF9900"/>
                </a:highlight>
                <a:latin typeface="Krona One"/>
                <a:ea typeface="Krona One"/>
                <a:cs typeface="Krona One"/>
                <a:sym typeface="Krona One"/>
              </a:rPr>
              <a:t>   4   </a:t>
            </a:r>
            <a:endParaRPr sz="1300">
              <a:highlight>
                <a:srgbClr val="FF9900"/>
              </a:highlight>
              <a:latin typeface="Krona One"/>
              <a:ea typeface="Krona One"/>
              <a:cs typeface="Krona One"/>
              <a:sym typeface="Krona One"/>
            </a:endParaRPr>
          </a:p>
        </p:txBody>
      </p:sp>
      <p:sp>
        <p:nvSpPr>
          <p:cNvPr id="273" name="Google Shape;273;p14"/>
          <p:cNvSpPr txBox="1"/>
          <p:nvPr/>
        </p:nvSpPr>
        <p:spPr>
          <a:xfrm>
            <a:off x="759575" y="1997975"/>
            <a:ext cx="52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9900"/>
                </a:highlight>
                <a:latin typeface="Krona One"/>
                <a:ea typeface="Krona One"/>
                <a:cs typeface="Krona One"/>
                <a:sym typeface="Krona One"/>
              </a:rPr>
              <a:t>   2</a:t>
            </a:r>
            <a:r>
              <a:rPr lang="en" sz="1600">
                <a:highlight>
                  <a:srgbClr val="FF9900"/>
                </a:highlight>
                <a:latin typeface="Krona One"/>
                <a:ea typeface="Krona One"/>
                <a:cs typeface="Krona One"/>
                <a:sym typeface="Krona One"/>
              </a:rPr>
              <a:t>   </a:t>
            </a:r>
            <a:endParaRPr sz="1600">
              <a:highlight>
                <a:srgbClr val="FF9900"/>
              </a:highlight>
              <a:latin typeface="Krona One"/>
              <a:ea typeface="Krona One"/>
              <a:cs typeface="Krona One"/>
              <a:sym typeface="Krona One"/>
            </a:endParaRPr>
          </a:p>
        </p:txBody>
      </p:sp>
      <p:sp>
        <p:nvSpPr>
          <p:cNvPr id="274" name="Google Shape;274;p14"/>
          <p:cNvSpPr txBox="1"/>
          <p:nvPr/>
        </p:nvSpPr>
        <p:spPr>
          <a:xfrm>
            <a:off x="759575" y="3592475"/>
            <a:ext cx="5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9900"/>
                </a:highlight>
                <a:latin typeface="Krona One"/>
                <a:ea typeface="Krona One"/>
                <a:cs typeface="Krona One"/>
                <a:sym typeface="Krona One"/>
              </a:rPr>
              <a:t>   5   </a:t>
            </a:r>
            <a:endParaRPr>
              <a:highlight>
                <a:srgbClr val="FF9900"/>
              </a:highlight>
              <a:latin typeface="Krona One"/>
              <a:ea typeface="Krona One"/>
              <a:cs typeface="Krona One"/>
              <a:sym typeface="Krona One"/>
            </a:endParaRPr>
          </a:p>
        </p:txBody>
      </p:sp>
      <p:sp>
        <p:nvSpPr>
          <p:cNvPr id="275" name="Google Shape;275;p14"/>
          <p:cNvSpPr txBox="1"/>
          <p:nvPr/>
        </p:nvSpPr>
        <p:spPr>
          <a:xfrm>
            <a:off x="759575" y="2534575"/>
            <a:ext cx="5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9900"/>
                </a:highlight>
                <a:latin typeface="Krona One"/>
                <a:ea typeface="Krona One"/>
                <a:cs typeface="Krona One"/>
                <a:sym typeface="Krona One"/>
              </a:rPr>
              <a:t>   3   </a:t>
            </a:r>
            <a:endParaRPr>
              <a:highlight>
                <a:srgbClr val="FF9900"/>
              </a:highlight>
              <a:latin typeface="Krona One"/>
              <a:ea typeface="Krona One"/>
              <a:cs typeface="Krona One"/>
              <a:sym typeface="Kron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2"/>
          <p:cNvSpPr txBox="1"/>
          <p:nvPr>
            <p:ph type="title"/>
          </p:nvPr>
        </p:nvSpPr>
        <p:spPr>
          <a:xfrm>
            <a:off x="696650" y="1545750"/>
            <a:ext cx="441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Les classes </a:t>
            </a:r>
            <a:endParaRPr sz="2700"/>
          </a:p>
        </p:txBody>
      </p:sp>
      <p:grpSp>
        <p:nvGrpSpPr>
          <p:cNvPr id="763" name="Google Shape;763;p32"/>
          <p:cNvGrpSpPr/>
          <p:nvPr/>
        </p:nvGrpSpPr>
        <p:grpSpPr>
          <a:xfrm>
            <a:off x="5515479" y="1105826"/>
            <a:ext cx="2931860" cy="2931860"/>
            <a:chOff x="6056362" y="1563663"/>
            <a:chExt cx="2367076" cy="2367076"/>
          </a:xfrm>
        </p:grpSpPr>
        <p:grpSp>
          <p:nvGrpSpPr>
            <p:cNvPr id="764" name="Google Shape;764;p32"/>
            <p:cNvGrpSpPr/>
            <p:nvPr/>
          </p:nvGrpSpPr>
          <p:grpSpPr>
            <a:xfrm>
              <a:off x="6056362" y="1563663"/>
              <a:ext cx="2367076" cy="2367076"/>
              <a:chOff x="1502300" y="1298775"/>
              <a:chExt cx="1055082" cy="1055082"/>
            </a:xfrm>
          </p:grpSpPr>
          <p:sp>
            <p:nvSpPr>
              <p:cNvPr id="765" name="Google Shape;765;p32"/>
              <p:cNvSpPr/>
              <p:nvPr/>
            </p:nvSpPr>
            <p:spPr>
              <a:xfrm>
                <a:off x="1502300" y="1298775"/>
                <a:ext cx="1055082" cy="1055082"/>
              </a:xfrm>
              <a:custGeom>
                <a:rect b="b" l="l" r="r" t="t"/>
                <a:pathLst>
                  <a:path extrusionOk="0" h="7826" w="7826">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p:nvPr/>
            </p:nvSpPr>
            <p:spPr>
              <a:xfrm>
                <a:off x="1712479" y="1508954"/>
                <a:ext cx="634856" cy="634990"/>
              </a:xfrm>
              <a:custGeom>
                <a:rect b="b" l="l" r="r" t="t"/>
                <a:pathLst>
                  <a:path extrusionOk="0" h="4710" w="4709">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2"/>
              <p:cNvSpPr/>
              <p:nvPr/>
            </p:nvSpPr>
            <p:spPr>
              <a:xfrm>
                <a:off x="1785415" y="1590923"/>
                <a:ext cx="488983" cy="471052"/>
              </a:xfrm>
              <a:custGeom>
                <a:rect b="b" l="l" r="r" t="t"/>
                <a:pathLst>
                  <a:path extrusionOk="0" h="3494" w="3627">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2030107" y="1298775"/>
                <a:ext cx="527271" cy="1055082"/>
              </a:xfrm>
              <a:custGeom>
                <a:rect b="b" l="l" r="r" t="t"/>
                <a:pathLst>
                  <a:path extrusionOk="0" h="7826" w="3911">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2030107" y="1508954"/>
                <a:ext cx="317226" cy="634990"/>
              </a:xfrm>
              <a:custGeom>
                <a:rect b="b" l="l" r="r" t="t"/>
                <a:pathLst>
                  <a:path extrusionOk="0" h="4710" w="2353">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2030107" y="1590923"/>
                <a:ext cx="244289" cy="471052"/>
              </a:xfrm>
              <a:custGeom>
                <a:rect b="b" l="l" r="r" t="t"/>
                <a:pathLst>
                  <a:path extrusionOk="0" h="3494" w="1812">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32"/>
            <p:cNvSpPr/>
            <p:nvPr/>
          </p:nvSpPr>
          <p:spPr>
            <a:xfrm>
              <a:off x="6685835" y="2212820"/>
              <a:ext cx="291300" cy="289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6685835" y="2990287"/>
              <a:ext cx="291300" cy="289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7094188" y="2212820"/>
              <a:ext cx="291300" cy="289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7094188" y="2990287"/>
              <a:ext cx="291300" cy="289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7502542" y="2212820"/>
              <a:ext cx="291300" cy="289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7502542" y="2990287"/>
              <a:ext cx="291300" cy="289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32"/>
          <p:cNvSpPr txBox="1"/>
          <p:nvPr/>
        </p:nvSpPr>
        <p:spPr>
          <a:xfrm>
            <a:off x="696650" y="2637025"/>
            <a:ext cx="3399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Ubuntu"/>
                <a:ea typeface="Ubuntu"/>
                <a:cs typeface="Ubuntu"/>
                <a:sym typeface="Ubuntu"/>
              </a:rPr>
              <a:t>// </a:t>
            </a:r>
            <a:r>
              <a:rPr b="1" lang="en" sz="1600">
                <a:solidFill>
                  <a:schemeClr val="dk1"/>
                </a:solidFill>
                <a:latin typeface="Ubuntu"/>
                <a:ea typeface="Ubuntu"/>
                <a:cs typeface="Ubuntu"/>
                <a:sym typeface="Ubuntu"/>
              </a:rPr>
              <a:t>Nombre : </a:t>
            </a:r>
            <a:r>
              <a:rPr b="1" lang="en" sz="1900">
                <a:solidFill>
                  <a:schemeClr val="dk1"/>
                </a:solidFill>
                <a:latin typeface="Ubuntu"/>
                <a:ea typeface="Ubuntu"/>
                <a:cs typeface="Ubuntu"/>
                <a:sym typeface="Ubuntu"/>
              </a:rPr>
              <a:t>9</a:t>
            </a:r>
            <a:endParaRPr b="1" sz="1900">
              <a:solidFill>
                <a:schemeClr val="dk1"/>
              </a:solidFill>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1" name="Shape 781"/>
        <p:cNvGrpSpPr/>
        <p:nvPr/>
      </p:nvGrpSpPr>
      <p:grpSpPr>
        <a:xfrm>
          <a:off x="0" y="0"/>
          <a:ext cx="0" cy="0"/>
          <a:chOff x="0" y="0"/>
          <a:chExt cx="0" cy="0"/>
        </a:xfrm>
      </p:grpSpPr>
      <p:grpSp>
        <p:nvGrpSpPr>
          <p:cNvPr id="782" name="Google Shape;782;p33"/>
          <p:cNvGrpSpPr/>
          <p:nvPr/>
        </p:nvGrpSpPr>
        <p:grpSpPr>
          <a:xfrm>
            <a:off x="0" y="284138"/>
            <a:ext cx="1768083" cy="543600"/>
            <a:chOff x="0" y="1897100"/>
            <a:chExt cx="3064800" cy="543600"/>
          </a:xfrm>
        </p:grpSpPr>
        <p:sp>
          <p:nvSpPr>
            <p:cNvPr id="783" name="Google Shape;783;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784" name="Google Shape;784;p33"/>
            <p:cNvCxnSpPr>
              <a:stCxn id="783"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785" name="Google Shape;785;p33"/>
          <p:cNvGrpSpPr/>
          <p:nvPr/>
        </p:nvGrpSpPr>
        <p:grpSpPr>
          <a:xfrm flipH="1">
            <a:off x="7551837" y="284138"/>
            <a:ext cx="1592164" cy="543600"/>
            <a:chOff x="0" y="1897100"/>
            <a:chExt cx="3064800" cy="543600"/>
          </a:xfrm>
        </p:grpSpPr>
        <p:sp>
          <p:nvSpPr>
            <p:cNvPr id="786" name="Google Shape;786;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787" name="Google Shape;787;p33"/>
            <p:cNvCxnSpPr>
              <a:stCxn id="786"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sp>
        <p:nvSpPr>
          <p:cNvPr id="788" name="Google Shape;788;p33"/>
          <p:cNvSpPr txBox="1"/>
          <p:nvPr/>
        </p:nvSpPr>
        <p:spPr>
          <a:xfrm>
            <a:off x="1768075" y="309638"/>
            <a:ext cx="159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User</a:t>
            </a:r>
            <a:endParaRPr b="1" sz="2000">
              <a:solidFill>
                <a:schemeClr val="dk1"/>
              </a:solidFill>
              <a:latin typeface="Ubuntu"/>
              <a:ea typeface="Ubuntu"/>
              <a:cs typeface="Ubuntu"/>
              <a:sym typeface="Ubuntu"/>
            </a:endParaRPr>
          </a:p>
        </p:txBody>
      </p:sp>
      <p:sp>
        <p:nvSpPr>
          <p:cNvPr id="789" name="Google Shape;789;p33"/>
          <p:cNvSpPr txBox="1"/>
          <p:nvPr/>
        </p:nvSpPr>
        <p:spPr>
          <a:xfrm>
            <a:off x="5707200" y="309638"/>
            <a:ext cx="159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UserDao</a:t>
            </a:r>
            <a:endParaRPr b="1" sz="2000">
              <a:solidFill>
                <a:schemeClr val="dk1"/>
              </a:solidFill>
              <a:latin typeface="Ubuntu"/>
              <a:ea typeface="Ubuntu"/>
              <a:cs typeface="Ubuntu"/>
              <a:sym typeface="Ubuntu"/>
            </a:endParaRPr>
          </a:p>
        </p:txBody>
      </p:sp>
      <p:cxnSp>
        <p:nvCxnSpPr>
          <p:cNvPr id="790" name="Google Shape;790;p33"/>
          <p:cNvCxnSpPr>
            <a:stCxn id="788" idx="3"/>
            <a:endCxn id="789" idx="1"/>
          </p:cNvCxnSpPr>
          <p:nvPr/>
        </p:nvCxnSpPr>
        <p:spPr>
          <a:xfrm>
            <a:off x="3360175" y="555938"/>
            <a:ext cx="2346900" cy="0"/>
          </a:xfrm>
          <a:prstGeom prst="straightConnector1">
            <a:avLst/>
          </a:prstGeom>
          <a:noFill/>
          <a:ln cap="flat" cmpd="sng" w="9525">
            <a:solidFill>
              <a:schemeClr val="dk1"/>
            </a:solidFill>
            <a:prstDash val="solid"/>
            <a:round/>
            <a:headEnd len="med" w="med" type="triangle"/>
            <a:tailEnd len="med" w="med" type="triangle"/>
          </a:ln>
        </p:spPr>
      </p:cxnSp>
      <p:grpSp>
        <p:nvGrpSpPr>
          <p:cNvPr id="791" name="Google Shape;791;p33"/>
          <p:cNvGrpSpPr/>
          <p:nvPr/>
        </p:nvGrpSpPr>
        <p:grpSpPr>
          <a:xfrm>
            <a:off x="0" y="1610463"/>
            <a:ext cx="1768083" cy="543600"/>
            <a:chOff x="0" y="1897100"/>
            <a:chExt cx="3064800" cy="543600"/>
          </a:xfrm>
        </p:grpSpPr>
        <p:sp>
          <p:nvSpPr>
            <p:cNvPr id="792" name="Google Shape;792;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793" name="Google Shape;793;p33"/>
            <p:cNvCxnSpPr>
              <a:stCxn id="792"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794" name="Google Shape;794;p33"/>
          <p:cNvGrpSpPr/>
          <p:nvPr/>
        </p:nvGrpSpPr>
        <p:grpSpPr>
          <a:xfrm flipH="1">
            <a:off x="7551837" y="1610463"/>
            <a:ext cx="1592164" cy="543600"/>
            <a:chOff x="0" y="1897100"/>
            <a:chExt cx="3064800" cy="543600"/>
          </a:xfrm>
        </p:grpSpPr>
        <p:sp>
          <p:nvSpPr>
            <p:cNvPr id="795" name="Google Shape;795;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796" name="Google Shape;796;p33"/>
            <p:cNvCxnSpPr>
              <a:stCxn id="795"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sp>
        <p:nvSpPr>
          <p:cNvPr id="797" name="Google Shape;797;p33"/>
          <p:cNvSpPr txBox="1"/>
          <p:nvPr/>
        </p:nvSpPr>
        <p:spPr>
          <a:xfrm>
            <a:off x="1768075" y="1635975"/>
            <a:ext cx="196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Covoiturage</a:t>
            </a:r>
            <a:endParaRPr b="1" sz="2000">
              <a:solidFill>
                <a:schemeClr val="dk1"/>
              </a:solidFill>
              <a:latin typeface="Ubuntu"/>
              <a:ea typeface="Ubuntu"/>
              <a:cs typeface="Ubuntu"/>
              <a:sym typeface="Ubuntu"/>
            </a:endParaRPr>
          </a:p>
        </p:txBody>
      </p:sp>
      <p:sp>
        <p:nvSpPr>
          <p:cNvPr id="798" name="Google Shape;798;p33"/>
          <p:cNvSpPr txBox="1"/>
          <p:nvPr/>
        </p:nvSpPr>
        <p:spPr>
          <a:xfrm>
            <a:off x="5380725" y="1635975"/>
            <a:ext cx="21711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000">
                <a:solidFill>
                  <a:schemeClr val="dk1"/>
                </a:solidFill>
                <a:latin typeface="Ubuntu"/>
                <a:ea typeface="Ubuntu"/>
                <a:cs typeface="Ubuntu"/>
                <a:sym typeface="Ubuntu"/>
              </a:rPr>
              <a:t>CovoiturageDao</a:t>
            </a:r>
            <a:endParaRPr b="1" sz="2000">
              <a:solidFill>
                <a:schemeClr val="dk1"/>
              </a:solidFill>
              <a:latin typeface="Ubuntu"/>
              <a:ea typeface="Ubuntu"/>
              <a:cs typeface="Ubuntu"/>
              <a:sym typeface="Ubuntu"/>
            </a:endParaRPr>
          </a:p>
        </p:txBody>
      </p:sp>
      <p:cxnSp>
        <p:nvCxnSpPr>
          <p:cNvPr id="799" name="Google Shape;799;p33"/>
          <p:cNvCxnSpPr>
            <a:stCxn id="797" idx="3"/>
            <a:endCxn id="798" idx="1"/>
          </p:cNvCxnSpPr>
          <p:nvPr/>
        </p:nvCxnSpPr>
        <p:spPr>
          <a:xfrm>
            <a:off x="3737575" y="1882275"/>
            <a:ext cx="1643100" cy="0"/>
          </a:xfrm>
          <a:prstGeom prst="straightConnector1">
            <a:avLst/>
          </a:prstGeom>
          <a:noFill/>
          <a:ln cap="flat" cmpd="sng" w="9525">
            <a:solidFill>
              <a:schemeClr val="dk1"/>
            </a:solidFill>
            <a:prstDash val="solid"/>
            <a:round/>
            <a:headEnd len="med" w="med" type="triangle"/>
            <a:tailEnd len="med" w="med" type="triangle"/>
          </a:ln>
        </p:spPr>
      </p:cxnSp>
      <p:grpSp>
        <p:nvGrpSpPr>
          <p:cNvPr id="800" name="Google Shape;800;p33"/>
          <p:cNvGrpSpPr/>
          <p:nvPr/>
        </p:nvGrpSpPr>
        <p:grpSpPr>
          <a:xfrm>
            <a:off x="0" y="2962300"/>
            <a:ext cx="1768083" cy="543600"/>
            <a:chOff x="0" y="1897100"/>
            <a:chExt cx="3064800" cy="543600"/>
          </a:xfrm>
        </p:grpSpPr>
        <p:sp>
          <p:nvSpPr>
            <p:cNvPr id="801" name="Google Shape;801;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802" name="Google Shape;802;p33"/>
            <p:cNvCxnSpPr>
              <a:stCxn id="801"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803" name="Google Shape;803;p33"/>
          <p:cNvGrpSpPr/>
          <p:nvPr/>
        </p:nvGrpSpPr>
        <p:grpSpPr>
          <a:xfrm flipH="1">
            <a:off x="7551837" y="2962300"/>
            <a:ext cx="1592164" cy="543600"/>
            <a:chOff x="0" y="1897100"/>
            <a:chExt cx="3064800" cy="543600"/>
          </a:xfrm>
        </p:grpSpPr>
        <p:sp>
          <p:nvSpPr>
            <p:cNvPr id="804" name="Google Shape;804;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805" name="Google Shape;805;p33"/>
            <p:cNvCxnSpPr>
              <a:stCxn id="804"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sp>
        <p:nvSpPr>
          <p:cNvPr id="806" name="Google Shape;806;p33"/>
          <p:cNvSpPr txBox="1"/>
          <p:nvPr/>
        </p:nvSpPr>
        <p:spPr>
          <a:xfrm>
            <a:off x="1768075" y="2987800"/>
            <a:ext cx="1969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Notifications</a:t>
            </a:r>
            <a:endParaRPr b="1" sz="2000">
              <a:solidFill>
                <a:schemeClr val="dk1"/>
              </a:solidFill>
              <a:latin typeface="Ubuntu"/>
              <a:ea typeface="Ubuntu"/>
              <a:cs typeface="Ubuntu"/>
              <a:sym typeface="Ubuntu"/>
            </a:endParaRPr>
          </a:p>
        </p:txBody>
      </p:sp>
      <p:sp>
        <p:nvSpPr>
          <p:cNvPr id="807" name="Google Shape;807;p33"/>
          <p:cNvSpPr txBox="1"/>
          <p:nvPr/>
        </p:nvSpPr>
        <p:spPr>
          <a:xfrm>
            <a:off x="5329800" y="2987800"/>
            <a:ext cx="2346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NotificationsDao</a:t>
            </a:r>
            <a:endParaRPr b="1" sz="2000">
              <a:solidFill>
                <a:schemeClr val="dk1"/>
              </a:solidFill>
              <a:latin typeface="Ubuntu"/>
              <a:ea typeface="Ubuntu"/>
              <a:cs typeface="Ubuntu"/>
              <a:sym typeface="Ubuntu"/>
            </a:endParaRPr>
          </a:p>
        </p:txBody>
      </p:sp>
      <p:cxnSp>
        <p:nvCxnSpPr>
          <p:cNvPr id="808" name="Google Shape;808;p33"/>
          <p:cNvCxnSpPr>
            <a:stCxn id="806" idx="3"/>
            <a:endCxn id="807" idx="1"/>
          </p:cNvCxnSpPr>
          <p:nvPr/>
        </p:nvCxnSpPr>
        <p:spPr>
          <a:xfrm>
            <a:off x="3737575" y="3234100"/>
            <a:ext cx="1592100" cy="0"/>
          </a:xfrm>
          <a:prstGeom prst="straightConnector1">
            <a:avLst/>
          </a:prstGeom>
          <a:noFill/>
          <a:ln cap="flat" cmpd="sng" w="9525">
            <a:solidFill>
              <a:schemeClr val="dk1"/>
            </a:solidFill>
            <a:prstDash val="solid"/>
            <a:round/>
            <a:headEnd len="med" w="med" type="triangle"/>
            <a:tailEnd len="med" w="med" type="triangle"/>
          </a:ln>
        </p:spPr>
      </p:cxnSp>
      <p:grpSp>
        <p:nvGrpSpPr>
          <p:cNvPr id="809" name="Google Shape;809;p33"/>
          <p:cNvGrpSpPr/>
          <p:nvPr/>
        </p:nvGrpSpPr>
        <p:grpSpPr>
          <a:xfrm>
            <a:off x="0" y="4314125"/>
            <a:ext cx="1768083" cy="543600"/>
            <a:chOff x="0" y="1897100"/>
            <a:chExt cx="3064800" cy="543600"/>
          </a:xfrm>
        </p:grpSpPr>
        <p:sp>
          <p:nvSpPr>
            <p:cNvPr id="810" name="Google Shape;810;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811" name="Google Shape;811;p33"/>
            <p:cNvCxnSpPr>
              <a:stCxn id="810"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812" name="Google Shape;812;p33"/>
          <p:cNvGrpSpPr/>
          <p:nvPr/>
        </p:nvGrpSpPr>
        <p:grpSpPr>
          <a:xfrm flipH="1">
            <a:off x="7551837" y="4314125"/>
            <a:ext cx="1592164" cy="543600"/>
            <a:chOff x="0" y="1897100"/>
            <a:chExt cx="3064800" cy="543600"/>
          </a:xfrm>
        </p:grpSpPr>
        <p:sp>
          <p:nvSpPr>
            <p:cNvPr id="813" name="Google Shape;813;p33"/>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814" name="Google Shape;814;p33"/>
            <p:cNvCxnSpPr>
              <a:stCxn id="813"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sp>
        <p:nvSpPr>
          <p:cNvPr id="815" name="Google Shape;815;p33"/>
          <p:cNvSpPr txBox="1"/>
          <p:nvPr/>
        </p:nvSpPr>
        <p:spPr>
          <a:xfrm>
            <a:off x="3737575" y="4339625"/>
            <a:ext cx="159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dk1"/>
                </a:solidFill>
                <a:latin typeface="Ubuntu"/>
                <a:ea typeface="Ubuntu"/>
                <a:cs typeface="Ubuntu"/>
                <a:sym typeface="Ubuntu"/>
              </a:rPr>
              <a:t>Poser</a:t>
            </a:r>
            <a:endParaRPr b="1" sz="2000">
              <a:solidFill>
                <a:schemeClr val="dk1"/>
              </a:solidFill>
              <a:latin typeface="Ubuntu"/>
              <a:ea typeface="Ubuntu"/>
              <a:cs typeface="Ubuntu"/>
              <a:sym typeface="Ubuntu"/>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9" name="Shape 819"/>
        <p:cNvGrpSpPr/>
        <p:nvPr/>
      </p:nvGrpSpPr>
      <p:grpSpPr>
        <a:xfrm>
          <a:off x="0" y="0"/>
          <a:ext cx="0" cy="0"/>
          <a:chOff x="0" y="0"/>
          <a:chExt cx="0" cy="0"/>
        </a:xfrm>
      </p:grpSpPr>
      <p:sp>
        <p:nvSpPr>
          <p:cNvPr id="820" name="Google Shape;820;p34"/>
          <p:cNvSpPr txBox="1"/>
          <p:nvPr>
            <p:ph type="title"/>
          </p:nvPr>
        </p:nvSpPr>
        <p:spPr>
          <a:xfrm>
            <a:off x="2874301" y="228950"/>
            <a:ext cx="3395400" cy="5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 de données</a:t>
            </a:r>
            <a:endParaRPr/>
          </a:p>
        </p:txBody>
      </p:sp>
      <p:sp>
        <p:nvSpPr>
          <p:cNvPr id="821" name="Google Shape;821;p34"/>
          <p:cNvSpPr txBox="1"/>
          <p:nvPr/>
        </p:nvSpPr>
        <p:spPr>
          <a:xfrm>
            <a:off x="895125" y="997663"/>
            <a:ext cx="3036600" cy="335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Nombre des tableaux : 6</a:t>
            </a:r>
            <a:endParaRPr sz="1200">
              <a:solidFill>
                <a:schemeClr val="dk1"/>
              </a:solidFill>
              <a:latin typeface="Krona One"/>
              <a:ea typeface="Krona One"/>
              <a:cs typeface="Krona One"/>
              <a:sym typeface="Krona One"/>
            </a:endParaRPr>
          </a:p>
        </p:txBody>
      </p:sp>
      <p:cxnSp>
        <p:nvCxnSpPr>
          <p:cNvPr id="822" name="Google Shape;822;p34"/>
          <p:cNvCxnSpPr>
            <a:stCxn id="820" idx="1"/>
            <a:endCxn id="821" idx="0"/>
          </p:cNvCxnSpPr>
          <p:nvPr/>
        </p:nvCxnSpPr>
        <p:spPr>
          <a:xfrm flipH="1">
            <a:off x="2413501" y="519650"/>
            <a:ext cx="460800" cy="477900"/>
          </a:xfrm>
          <a:prstGeom prst="bentConnector2">
            <a:avLst/>
          </a:prstGeom>
          <a:noFill/>
          <a:ln cap="flat" cmpd="sng" w="38100">
            <a:solidFill>
              <a:schemeClr val="dk1"/>
            </a:solidFill>
            <a:prstDash val="dash"/>
            <a:round/>
            <a:headEnd len="med" w="med" type="none"/>
            <a:tailEnd len="med" w="med" type="none"/>
          </a:ln>
        </p:spPr>
      </p:cxnSp>
      <p:grpSp>
        <p:nvGrpSpPr>
          <p:cNvPr id="823" name="Google Shape;823;p34"/>
          <p:cNvGrpSpPr/>
          <p:nvPr/>
        </p:nvGrpSpPr>
        <p:grpSpPr>
          <a:xfrm rot="2070457">
            <a:off x="446001" y="396568"/>
            <a:ext cx="706168" cy="866566"/>
            <a:chOff x="4803027" y="1330143"/>
            <a:chExt cx="1094243" cy="1386038"/>
          </a:xfrm>
        </p:grpSpPr>
        <p:sp>
          <p:nvSpPr>
            <p:cNvPr id="824" name="Google Shape;824;p34"/>
            <p:cNvSpPr/>
            <p:nvPr/>
          </p:nvSpPr>
          <p:spPr>
            <a:xfrm>
              <a:off x="4803027" y="1514351"/>
              <a:ext cx="896667" cy="1201829"/>
            </a:xfrm>
            <a:custGeom>
              <a:rect b="b" l="l" r="r" t="t"/>
              <a:pathLst>
                <a:path extrusionOk="0" h="7640" w="5700">
                  <a:moveTo>
                    <a:pt x="54" y="1"/>
                  </a:moveTo>
                  <a:cubicBezTo>
                    <a:pt x="27" y="1"/>
                    <a:pt x="1" y="28"/>
                    <a:pt x="1" y="54"/>
                  </a:cubicBezTo>
                  <a:lnTo>
                    <a:pt x="1" y="7586"/>
                  </a:lnTo>
                  <a:cubicBezTo>
                    <a:pt x="1" y="7613"/>
                    <a:pt x="27" y="7640"/>
                    <a:pt x="54" y="7640"/>
                  </a:cubicBezTo>
                  <a:lnTo>
                    <a:pt x="5646" y="7640"/>
                  </a:lnTo>
                  <a:cubicBezTo>
                    <a:pt x="5677" y="7640"/>
                    <a:pt x="5700" y="7613"/>
                    <a:pt x="5700" y="7586"/>
                  </a:cubicBezTo>
                  <a:lnTo>
                    <a:pt x="5700" y="54"/>
                  </a:lnTo>
                  <a:cubicBezTo>
                    <a:pt x="5700" y="28"/>
                    <a:pt x="5677" y="1"/>
                    <a:pt x="5646" y="1"/>
                  </a:cubicBez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4"/>
            <p:cNvSpPr/>
            <p:nvPr/>
          </p:nvSpPr>
          <p:spPr>
            <a:xfrm>
              <a:off x="4859501" y="1581522"/>
              <a:ext cx="783561" cy="1067646"/>
            </a:xfrm>
            <a:custGeom>
              <a:rect b="b" l="l" r="r" t="t"/>
              <a:pathLst>
                <a:path extrusionOk="0" h="6787" w="4981">
                  <a:moveTo>
                    <a:pt x="19" y="0"/>
                  </a:moveTo>
                  <a:cubicBezTo>
                    <a:pt x="10" y="0"/>
                    <a:pt x="1" y="9"/>
                    <a:pt x="1" y="18"/>
                  </a:cubicBezTo>
                  <a:lnTo>
                    <a:pt x="1" y="6768"/>
                  </a:lnTo>
                  <a:cubicBezTo>
                    <a:pt x="1" y="6777"/>
                    <a:pt x="10" y="6786"/>
                    <a:pt x="19" y="6786"/>
                  </a:cubicBezTo>
                  <a:lnTo>
                    <a:pt x="4963" y="6786"/>
                  </a:lnTo>
                  <a:cubicBezTo>
                    <a:pt x="4976" y="6786"/>
                    <a:pt x="4980" y="6777"/>
                    <a:pt x="4980" y="6768"/>
                  </a:cubicBezTo>
                  <a:lnTo>
                    <a:pt x="4980" y="18"/>
                  </a:lnTo>
                  <a:cubicBezTo>
                    <a:pt x="4980" y="9"/>
                    <a:pt x="4976" y="0"/>
                    <a:pt x="4963" y="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4"/>
            <p:cNvSpPr/>
            <p:nvPr/>
          </p:nvSpPr>
          <p:spPr>
            <a:xfrm>
              <a:off x="4954515" y="1771236"/>
              <a:ext cx="185783" cy="186724"/>
            </a:xfrm>
            <a:custGeom>
              <a:rect b="b" l="l" r="r" t="t"/>
              <a:pathLst>
                <a:path extrusionOk="0" h="1187" w="1181">
                  <a:moveTo>
                    <a:pt x="1048" y="138"/>
                  </a:moveTo>
                  <a:lnTo>
                    <a:pt x="1048" y="1049"/>
                  </a:lnTo>
                  <a:lnTo>
                    <a:pt x="134" y="1049"/>
                  </a:lnTo>
                  <a:lnTo>
                    <a:pt x="134" y="138"/>
                  </a:lnTo>
                  <a:close/>
                  <a:moveTo>
                    <a:pt x="67" y="1"/>
                  </a:moveTo>
                  <a:cubicBezTo>
                    <a:pt x="31" y="1"/>
                    <a:pt x="1" y="32"/>
                    <a:pt x="1" y="72"/>
                  </a:cubicBezTo>
                  <a:lnTo>
                    <a:pt x="1" y="1115"/>
                  </a:lnTo>
                  <a:cubicBezTo>
                    <a:pt x="1" y="1156"/>
                    <a:pt x="31" y="1186"/>
                    <a:pt x="67" y="1186"/>
                  </a:cubicBezTo>
                  <a:lnTo>
                    <a:pt x="1115" y="1186"/>
                  </a:lnTo>
                  <a:cubicBezTo>
                    <a:pt x="1150" y="1186"/>
                    <a:pt x="1181" y="1156"/>
                    <a:pt x="1181" y="1115"/>
                  </a:cubicBezTo>
                  <a:lnTo>
                    <a:pt x="1181" y="72"/>
                  </a:lnTo>
                  <a:cubicBezTo>
                    <a:pt x="1181" y="32"/>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4"/>
            <p:cNvSpPr/>
            <p:nvPr/>
          </p:nvSpPr>
          <p:spPr>
            <a:xfrm>
              <a:off x="4954515" y="2063201"/>
              <a:ext cx="185783" cy="185780"/>
            </a:xfrm>
            <a:custGeom>
              <a:rect b="b" l="l" r="r" t="t"/>
              <a:pathLst>
                <a:path extrusionOk="0" h="1181" w="1181">
                  <a:moveTo>
                    <a:pt x="1048" y="138"/>
                  </a:moveTo>
                  <a:lnTo>
                    <a:pt x="1048" y="1048"/>
                  </a:lnTo>
                  <a:lnTo>
                    <a:pt x="134" y="1048"/>
                  </a:lnTo>
                  <a:lnTo>
                    <a:pt x="134" y="138"/>
                  </a:lnTo>
                  <a:close/>
                  <a:moveTo>
                    <a:pt x="67" y="1"/>
                  </a:moveTo>
                  <a:cubicBezTo>
                    <a:pt x="31" y="1"/>
                    <a:pt x="1" y="31"/>
                    <a:pt x="1" y="67"/>
                  </a:cubicBezTo>
                  <a:lnTo>
                    <a:pt x="1" y="1115"/>
                  </a:lnTo>
                  <a:cubicBezTo>
                    <a:pt x="1" y="1154"/>
                    <a:pt x="31" y="1181"/>
                    <a:pt x="67" y="1181"/>
                  </a:cubicBezTo>
                  <a:lnTo>
                    <a:pt x="1115" y="1181"/>
                  </a:lnTo>
                  <a:cubicBezTo>
                    <a:pt x="1150" y="1181"/>
                    <a:pt x="1181" y="1154"/>
                    <a:pt x="1181" y="1115"/>
                  </a:cubicBezTo>
                  <a:lnTo>
                    <a:pt x="1181" y="67"/>
                  </a:lnTo>
                  <a:cubicBezTo>
                    <a:pt x="1181" y="31"/>
                    <a:pt x="1150" y="1"/>
                    <a:pt x="1115"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4"/>
            <p:cNvSpPr/>
            <p:nvPr/>
          </p:nvSpPr>
          <p:spPr>
            <a:xfrm>
              <a:off x="4954515" y="2355166"/>
              <a:ext cx="185783" cy="185780"/>
            </a:xfrm>
            <a:custGeom>
              <a:rect b="b" l="l" r="r" t="t"/>
              <a:pathLst>
                <a:path extrusionOk="0" h="1181" w="1181">
                  <a:moveTo>
                    <a:pt x="1048" y="133"/>
                  </a:moveTo>
                  <a:lnTo>
                    <a:pt x="1048" y="1047"/>
                  </a:lnTo>
                  <a:lnTo>
                    <a:pt x="134" y="1047"/>
                  </a:lnTo>
                  <a:lnTo>
                    <a:pt x="134" y="133"/>
                  </a:lnTo>
                  <a:close/>
                  <a:moveTo>
                    <a:pt x="67" y="0"/>
                  </a:moveTo>
                  <a:cubicBezTo>
                    <a:pt x="31" y="0"/>
                    <a:pt x="1" y="31"/>
                    <a:pt x="1" y="66"/>
                  </a:cubicBezTo>
                  <a:lnTo>
                    <a:pt x="1" y="1113"/>
                  </a:lnTo>
                  <a:cubicBezTo>
                    <a:pt x="1" y="1149"/>
                    <a:pt x="31" y="1180"/>
                    <a:pt x="67" y="1180"/>
                  </a:cubicBezTo>
                  <a:lnTo>
                    <a:pt x="1115" y="1180"/>
                  </a:lnTo>
                  <a:cubicBezTo>
                    <a:pt x="1150" y="1180"/>
                    <a:pt x="1181" y="1149"/>
                    <a:pt x="1181" y="1113"/>
                  </a:cubicBezTo>
                  <a:lnTo>
                    <a:pt x="1181" y="66"/>
                  </a:lnTo>
                  <a:cubicBezTo>
                    <a:pt x="1181" y="31"/>
                    <a:pt x="1150" y="0"/>
                    <a:pt x="1115"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4"/>
            <p:cNvSpPr/>
            <p:nvPr/>
          </p:nvSpPr>
          <p:spPr>
            <a:xfrm>
              <a:off x="4965684" y="1330143"/>
              <a:ext cx="571979" cy="335852"/>
            </a:xfrm>
            <a:custGeom>
              <a:rect b="b" l="l" r="r" t="t"/>
              <a:pathLst>
                <a:path extrusionOk="0" h="2135" w="3636">
                  <a:moveTo>
                    <a:pt x="1816" y="346"/>
                  </a:moveTo>
                  <a:cubicBezTo>
                    <a:pt x="2015" y="346"/>
                    <a:pt x="2171" y="506"/>
                    <a:pt x="2171" y="701"/>
                  </a:cubicBezTo>
                  <a:cubicBezTo>
                    <a:pt x="2171" y="897"/>
                    <a:pt x="2015" y="1057"/>
                    <a:pt x="1816" y="1057"/>
                  </a:cubicBezTo>
                  <a:cubicBezTo>
                    <a:pt x="1620" y="1057"/>
                    <a:pt x="1460" y="897"/>
                    <a:pt x="1460" y="701"/>
                  </a:cubicBezTo>
                  <a:cubicBezTo>
                    <a:pt x="1460" y="506"/>
                    <a:pt x="1620" y="346"/>
                    <a:pt x="1816" y="346"/>
                  </a:cubicBezTo>
                  <a:close/>
                  <a:moveTo>
                    <a:pt x="1816" y="0"/>
                  </a:moveTo>
                  <a:cubicBezTo>
                    <a:pt x="1492" y="0"/>
                    <a:pt x="1216" y="222"/>
                    <a:pt x="1141" y="524"/>
                  </a:cubicBezTo>
                  <a:cubicBezTo>
                    <a:pt x="1114" y="625"/>
                    <a:pt x="1021" y="697"/>
                    <a:pt x="915" y="697"/>
                  </a:cubicBezTo>
                  <a:lnTo>
                    <a:pt x="231" y="697"/>
                  </a:lnTo>
                  <a:cubicBezTo>
                    <a:pt x="102" y="697"/>
                    <a:pt x="1" y="803"/>
                    <a:pt x="1" y="932"/>
                  </a:cubicBezTo>
                  <a:lnTo>
                    <a:pt x="1" y="1904"/>
                  </a:lnTo>
                  <a:cubicBezTo>
                    <a:pt x="1" y="2033"/>
                    <a:pt x="102" y="2135"/>
                    <a:pt x="231" y="2135"/>
                  </a:cubicBezTo>
                  <a:lnTo>
                    <a:pt x="3400" y="2135"/>
                  </a:lnTo>
                  <a:cubicBezTo>
                    <a:pt x="3529" y="2135"/>
                    <a:pt x="3635" y="2033"/>
                    <a:pt x="3635" y="1904"/>
                  </a:cubicBezTo>
                  <a:lnTo>
                    <a:pt x="3635" y="932"/>
                  </a:lnTo>
                  <a:cubicBezTo>
                    <a:pt x="3635" y="803"/>
                    <a:pt x="3529" y="697"/>
                    <a:pt x="3400" y="697"/>
                  </a:cubicBezTo>
                  <a:lnTo>
                    <a:pt x="2717" y="697"/>
                  </a:lnTo>
                  <a:cubicBezTo>
                    <a:pt x="2611" y="697"/>
                    <a:pt x="2517" y="625"/>
                    <a:pt x="2490" y="524"/>
                  </a:cubicBezTo>
                  <a:cubicBezTo>
                    <a:pt x="2415" y="222"/>
                    <a:pt x="2140" y="0"/>
                    <a:pt x="1816"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4"/>
            <p:cNvSpPr/>
            <p:nvPr/>
          </p:nvSpPr>
          <p:spPr>
            <a:xfrm>
              <a:off x="4990067" y="1807417"/>
              <a:ext cx="114836" cy="114205"/>
            </a:xfrm>
            <a:custGeom>
              <a:rect b="b" l="l" r="r" t="t"/>
              <a:pathLst>
                <a:path extrusionOk="0" h="726" w="730">
                  <a:moveTo>
                    <a:pt x="36" y="1"/>
                  </a:moveTo>
                  <a:cubicBezTo>
                    <a:pt x="28" y="1"/>
                    <a:pt x="21" y="4"/>
                    <a:pt x="14" y="11"/>
                  </a:cubicBezTo>
                  <a:cubicBezTo>
                    <a:pt x="0" y="24"/>
                    <a:pt x="0" y="47"/>
                    <a:pt x="14" y="60"/>
                  </a:cubicBezTo>
                  <a:lnTo>
                    <a:pt x="316" y="366"/>
                  </a:lnTo>
                  <a:lnTo>
                    <a:pt x="14" y="668"/>
                  </a:lnTo>
                  <a:cubicBezTo>
                    <a:pt x="0" y="681"/>
                    <a:pt x="0" y="703"/>
                    <a:pt x="14" y="717"/>
                  </a:cubicBezTo>
                  <a:cubicBezTo>
                    <a:pt x="19" y="721"/>
                    <a:pt x="27" y="725"/>
                    <a:pt x="37" y="725"/>
                  </a:cubicBezTo>
                  <a:cubicBezTo>
                    <a:pt x="45" y="725"/>
                    <a:pt x="54" y="721"/>
                    <a:pt x="59" y="717"/>
                  </a:cubicBezTo>
                  <a:lnTo>
                    <a:pt x="365" y="410"/>
                  </a:lnTo>
                  <a:lnTo>
                    <a:pt x="666" y="717"/>
                  </a:lnTo>
                  <a:cubicBezTo>
                    <a:pt x="676" y="721"/>
                    <a:pt x="684" y="725"/>
                    <a:pt x="693" y="725"/>
                  </a:cubicBezTo>
                  <a:cubicBezTo>
                    <a:pt x="702" y="725"/>
                    <a:pt x="711" y="721"/>
                    <a:pt x="715" y="717"/>
                  </a:cubicBezTo>
                  <a:cubicBezTo>
                    <a:pt x="729" y="703"/>
                    <a:pt x="729" y="681"/>
                    <a:pt x="715" y="668"/>
                  </a:cubicBezTo>
                  <a:lnTo>
                    <a:pt x="414" y="366"/>
                  </a:lnTo>
                  <a:lnTo>
                    <a:pt x="715" y="60"/>
                  </a:lnTo>
                  <a:cubicBezTo>
                    <a:pt x="729" y="47"/>
                    <a:pt x="729" y="24"/>
                    <a:pt x="715" y="11"/>
                  </a:cubicBezTo>
                  <a:cubicBezTo>
                    <a:pt x="709" y="4"/>
                    <a:pt x="700" y="1"/>
                    <a:pt x="691" y="1"/>
                  </a:cubicBezTo>
                  <a:cubicBezTo>
                    <a:pt x="682" y="1"/>
                    <a:pt x="673" y="4"/>
                    <a:pt x="666" y="11"/>
                  </a:cubicBezTo>
                  <a:lnTo>
                    <a:pt x="365" y="317"/>
                  </a:lnTo>
                  <a:lnTo>
                    <a:pt x="59" y="11"/>
                  </a:lnTo>
                  <a:cubicBezTo>
                    <a:pt x="52" y="4"/>
                    <a:pt x="44" y="1"/>
                    <a:pt x="36" y="1"/>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4"/>
            <p:cNvSpPr/>
            <p:nvPr/>
          </p:nvSpPr>
          <p:spPr>
            <a:xfrm>
              <a:off x="5251358" y="1514351"/>
              <a:ext cx="448333" cy="1201829"/>
            </a:xfrm>
            <a:custGeom>
              <a:rect b="b" l="l" r="r" t="t"/>
              <a:pathLst>
                <a:path extrusionOk="0" h="7640" w="2850">
                  <a:moveTo>
                    <a:pt x="1819" y="1"/>
                  </a:moveTo>
                  <a:lnTo>
                    <a:pt x="1819" y="427"/>
                  </a:lnTo>
                  <a:lnTo>
                    <a:pt x="2423" y="427"/>
                  </a:lnTo>
                  <a:cubicBezTo>
                    <a:pt x="2463" y="427"/>
                    <a:pt x="2489" y="458"/>
                    <a:pt x="2489" y="493"/>
                  </a:cubicBezTo>
                  <a:lnTo>
                    <a:pt x="2489" y="7146"/>
                  </a:lnTo>
                  <a:cubicBezTo>
                    <a:pt x="2489" y="7183"/>
                    <a:pt x="2463" y="7213"/>
                    <a:pt x="2423" y="7213"/>
                  </a:cubicBezTo>
                  <a:lnTo>
                    <a:pt x="0" y="7213"/>
                  </a:lnTo>
                  <a:lnTo>
                    <a:pt x="0" y="7640"/>
                  </a:lnTo>
                  <a:lnTo>
                    <a:pt x="2649" y="7640"/>
                  </a:lnTo>
                  <a:cubicBezTo>
                    <a:pt x="2760" y="7640"/>
                    <a:pt x="2850" y="7546"/>
                    <a:pt x="2850" y="7435"/>
                  </a:cubicBezTo>
                  <a:lnTo>
                    <a:pt x="2850" y="205"/>
                  </a:lnTo>
                  <a:cubicBezTo>
                    <a:pt x="2850" y="94"/>
                    <a:pt x="2760" y="1"/>
                    <a:pt x="2649" y="1"/>
                  </a:cubicBez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4"/>
            <p:cNvSpPr/>
            <p:nvPr/>
          </p:nvSpPr>
          <p:spPr>
            <a:xfrm>
              <a:off x="5251358" y="1581522"/>
              <a:ext cx="391702" cy="1067646"/>
            </a:xfrm>
            <a:custGeom>
              <a:rect b="b" l="l" r="r" t="t"/>
              <a:pathLst>
                <a:path extrusionOk="0" h="6787" w="2490">
                  <a:moveTo>
                    <a:pt x="1819" y="1309"/>
                  </a:moveTo>
                  <a:cubicBezTo>
                    <a:pt x="1860" y="1309"/>
                    <a:pt x="1891" y="1340"/>
                    <a:pt x="1891" y="1381"/>
                  </a:cubicBezTo>
                  <a:cubicBezTo>
                    <a:pt x="1891" y="1416"/>
                    <a:pt x="1860" y="1447"/>
                    <a:pt x="1819" y="1447"/>
                  </a:cubicBezTo>
                  <a:lnTo>
                    <a:pt x="235" y="1447"/>
                  </a:lnTo>
                  <a:cubicBezTo>
                    <a:pt x="199" y="1447"/>
                    <a:pt x="168" y="1416"/>
                    <a:pt x="168" y="1381"/>
                  </a:cubicBezTo>
                  <a:cubicBezTo>
                    <a:pt x="168" y="1340"/>
                    <a:pt x="199" y="1309"/>
                    <a:pt x="235" y="1309"/>
                  </a:cubicBezTo>
                  <a:close/>
                  <a:moveTo>
                    <a:pt x="1819" y="1731"/>
                  </a:moveTo>
                  <a:cubicBezTo>
                    <a:pt x="1860" y="1731"/>
                    <a:pt x="1891" y="1762"/>
                    <a:pt x="1891" y="1802"/>
                  </a:cubicBezTo>
                  <a:cubicBezTo>
                    <a:pt x="1891" y="1838"/>
                    <a:pt x="1860" y="1868"/>
                    <a:pt x="1819" y="1868"/>
                  </a:cubicBezTo>
                  <a:lnTo>
                    <a:pt x="235" y="1868"/>
                  </a:lnTo>
                  <a:cubicBezTo>
                    <a:pt x="199" y="1868"/>
                    <a:pt x="168" y="1838"/>
                    <a:pt x="168" y="1802"/>
                  </a:cubicBezTo>
                  <a:cubicBezTo>
                    <a:pt x="168" y="1762"/>
                    <a:pt x="199" y="1731"/>
                    <a:pt x="235" y="1731"/>
                  </a:cubicBezTo>
                  <a:close/>
                  <a:moveTo>
                    <a:pt x="1819" y="2153"/>
                  </a:moveTo>
                  <a:cubicBezTo>
                    <a:pt x="1860" y="2153"/>
                    <a:pt x="1891" y="2184"/>
                    <a:pt x="1891" y="2223"/>
                  </a:cubicBezTo>
                  <a:cubicBezTo>
                    <a:pt x="1891" y="2259"/>
                    <a:pt x="1860" y="2290"/>
                    <a:pt x="1819" y="2290"/>
                  </a:cubicBezTo>
                  <a:lnTo>
                    <a:pt x="235" y="2290"/>
                  </a:lnTo>
                  <a:cubicBezTo>
                    <a:pt x="199" y="2290"/>
                    <a:pt x="168" y="2259"/>
                    <a:pt x="168" y="2223"/>
                  </a:cubicBezTo>
                  <a:cubicBezTo>
                    <a:pt x="168" y="2184"/>
                    <a:pt x="199" y="2153"/>
                    <a:pt x="235" y="2153"/>
                  </a:cubicBezTo>
                  <a:close/>
                  <a:moveTo>
                    <a:pt x="1819" y="3165"/>
                  </a:moveTo>
                  <a:cubicBezTo>
                    <a:pt x="1860" y="3165"/>
                    <a:pt x="1891" y="3196"/>
                    <a:pt x="1891" y="3231"/>
                  </a:cubicBezTo>
                  <a:cubicBezTo>
                    <a:pt x="1891" y="3271"/>
                    <a:pt x="1860" y="3302"/>
                    <a:pt x="1819" y="3302"/>
                  </a:cubicBezTo>
                  <a:lnTo>
                    <a:pt x="235" y="3302"/>
                  </a:lnTo>
                  <a:cubicBezTo>
                    <a:pt x="199" y="3302"/>
                    <a:pt x="168" y="3271"/>
                    <a:pt x="168" y="3231"/>
                  </a:cubicBezTo>
                  <a:cubicBezTo>
                    <a:pt x="168" y="3196"/>
                    <a:pt x="199" y="3165"/>
                    <a:pt x="235" y="3165"/>
                  </a:cubicBezTo>
                  <a:close/>
                  <a:moveTo>
                    <a:pt x="1819" y="3587"/>
                  </a:moveTo>
                  <a:cubicBezTo>
                    <a:pt x="1860" y="3587"/>
                    <a:pt x="1891" y="3617"/>
                    <a:pt x="1891" y="3653"/>
                  </a:cubicBezTo>
                  <a:cubicBezTo>
                    <a:pt x="1891" y="3693"/>
                    <a:pt x="1860" y="3724"/>
                    <a:pt x="1819" y="3724"/>
                  </a:cubicBezTo>
                  <a:lnTo>
                    <a:pt x="235" y="3724"/>
                  </a:lnTo>
                  <a:cubicBezTo>
                    <a:pt x="199" y="3724"/>
                    <a:pt x="168" y="3693"/>
                    <a:pt x="168" y="3653"/>
                  </a:cubicBezTo>
                  <a:cubicBezTo>
                    <a:pt x="168" y="3617"/>
                    <a:pt x="199" y="3587"/>
                    <a:pt x="235" y="3587"/>
                  </a:cubicBezTo>
                  <a:close/>
                  <a:moveTo>
                    <a:pt x="1819" y="4007"/>
                  </a:moveTo>
                  <a:cubicBezTo>
                    <a:pt x="1860" y="4007"/>
                    <a:pt x="1891" y="4039"/>
                    <a:pt x="1891" y="4074"/>
                  </a:cubicBezTo>
                  <a:cubicBezTo>
                    <a:pt x="1891" y="4114"/>
                    <a:pt x="1860" y="4140"/>
                    <a:pt x="1819" y="4140"/>
                  </a:cubicBezTo>
                  <a:lnTo>
                    <a:pt x="235" y="4140"/>
                  </a:lnTo>
                  <a:cubicBezTo>
                    <a:pt x="199" y="4140"/>
                    <a:pt x="168" y="4114"/>
                    <a:pt x="168" y="4074"/>
                  </a:cubicBezTo>
                  <a:cubicBezTo>
                    <a:pt x="168" y="4039"/>
                    <a:pt x="199" y="4007"/>
                    <a:pt x="235" y="4007"/>
                  </a:cubicBezTo>
                  <a:close/>
                  <a:moveTo>
                    <a:pt x="1819" y="5019"/>
                  </a:moveTo>
                  <a:cubicBezTo>
                    <a:pt x="1860" y="5019"/>
                    <a:pt x="1891" y="5051"/>
                    <a:pt x="1891" y="5086"/>
                  </a:cubicBezTo>
                  <a:cubicBezTo>
                    <a:pt x="1891" y="5126"/>
                    <a:pt x="1860" y="5152"/>
                    <a:pt x="1819" y="5152"/>
                  </a:cubicBezTo>
                  <a:lnTo>
                    <a:pt x="235" y="5152"/>
                  </a:lnTo>
                  <a:cubicBezTo>
                    <a:pt x="199" y="5152"/>
                    <a:pt x="168" y="5126"/>
                    <a:pt x="168" y="5086"/>
                  </a:cubicBezTo>
                  <a:cubicBezTo>
                    <a:pt x="168" y="5051"/>
                    <a:pt x="199" y="5019"/>
                    <a:pt x="235" y="5019"/>
                  </a:cubicBezTo>
                  <a:close/>
                  <a:moveTo>
                    <a:pt x="1819" y="5441"/>
                  </a:moveTo>
                  <a:cubicBezTo>
                    <a:pt x="1860" y="5441"/>
                    <a:pt x="1891" y="5472"/>
                    <a:pt x="1891" y="5508"/>
                  </a:cubicBezTo>
                  <a:cubicBezTo>
                    <a:pt x="1891" y="5548"/>
                    <a:pt x="1860" y="5574"/>
                    <a:pt x="1819" y="5574"/>
                  </a:cubicBezTo>
                  <a:lnTo>
                    <a:pt x="235" y="5574"/>
                  </a:lnTo>
                  <a:cubicBezTo>
                    <a:pt x="199" y="5574"/>
                    <a:pt x="168" y="5548"/>
                    <a:pt x="168" y="5508"/>
                  </a:cubicBezTo>
                  <a:cubicBezTo>
                    <a:pt x="168" y="5472"/>
                    <a:pt x="199" y="5441"/>
                    <a:pt x="235" y="5441"/>
                  </a:cubicBezTo>
                  <a:close/>
                  <a:moveTo>
                    <a:pt x="1819" y="5863"/>
                  </a:moveTo>
                  <a:cubicBezTo>
                    <a:pt x="1860" y="5863"/>
                    <a:pt x="1891" y="5894"/>
                    <a:pt x="1891" y="5930"/>
                  </a:cubicBezTo>
                  <a:cubicBezTo>
                    <a:pt x="1891" y="5969"/>
                    <a:pt x="1860" y="5996"/>
                    <a:pt x="1819" y="5996"/>
                  </a:cubicBezTo>
                  <a:lnTo>
                    <a:pt x="235" y="5996"/>
                  </a:lnTo>
                  <a:cubicBezTo>
                    <a:pt x="199" y="5996"/>
                    <a:pt x="168" y="5969"/>
                    <a:pt x="168" y="5930"/>
                  </a:cubicBezTo>
                  <a:cubicBezTo>
                    <a:pt x="168" y="5894"/>
                    <a:pt x="199" y="5863"/>
                    <a:pt x="235" y="5863"/>
                  </a:cubicBezTo>
                  <a:close/>
                  <a:moveTo>
                    <a:pt x="1819" y="0"/>
                  </a:moveTo>
                  <a:lnTo>
                    <a:pt x="1819" y="306"/>
                  </a:lnTo>
                  <a:cubicBezTo>
                    <a:pt x="1819" y="435"/>
                    <a:pt x="1713" y="537"/>
                    <a:pt x="1584" y="537"/>
                  </a:cubicBezTo>
                  <a:lnTo>
                    <a:pt x="0" y="537"/>
                  </a:lnTo>
                  <a:lnTo>
                    <a:pt x="0" y="6786"/>
                  </a:lnTo>
                  <a:lnTo>
                    <a:pt x="2423" y="6786"/>
                  </a:lnTo>
                  <a:cubicBezTo>
                    <a:pt x="2463" y="6786"/>
                    <a:pt x="2489" y="6756"/>
                    <a:pt x="2489" y="6719"/>
                  </a:cubicBezTo>
                  <a:lnTo>
                    <a:pt x="2489" y="66"/>
                  </a:lnTo>
                  <a:cubicBezTo>
                    <a:pt x="2489" y="31"/>
                    <a:pt x="2463" y="0"/>
                    <a:pt x="2423" y="0"/>
                  </a:cubicBez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4"/>
            <p:cNvSpPr/>
            <p:nvPr/>
          </p:nvSpPr>
          <p:spPr>
            <a:xfrm>
              <a:off x="5277786" y="1787439"/>
              <a:ext cx="271045" cy="21708"/>
            </a:xfrm>
            <a:custGeom>
              <a:rect b="b" l="l" r="r" t="t"/>
              <a:pathLst>
                <a:path extrusionOk="0" h="138" w="1723">
                  <a:moveTo>
                    <a:pt x="67" y="0"/>
                  </a:moveTo>
                  <a:cubicBezTo>
                    <a:pt x="31" y="0"/>
                    <a:pt x="0" y="31"/>
                    <a:pt x="0" y="72"/>
                  </a:cubicBezTo>
                  <a:cubicBezTo>
                    <a:pt x="0" y="107"/>
                    <a:pt x="31" y="138"/>
                    <a:pt x="67" y="138"/>
                  </a:cubicBezTo>
                  <a:lnTo>
                    <a:pt x="1651" y="138"/>
                  </a:lnTo>
                  <a:cubicBezTo>
                    <a:pt x="1692" y="138"/>
                    <a:pt x="1723" y="107"/>
                    <a:pt x="1723" y="72"/>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4"/>
            <p:cNvSpPr/>
            <p:nvPr/>
          </p:nvSpPr>
          <p:spPr>
            <a:xfrm>
              <a:off x="5277786" y="1853666"/>
              <a:ext cx="271045" cy="21866"/>
            </a:xfrm>
            <a:custGeom>
              <a:rect b="b" l="l" r="r" t="t"/>
              <a:pathLst>
                <a:path extrusionOk="0" h="139" w="1723">
                  <a:moveTo>
                    <a:pt x="67" y="1"/>
                  </a:moveTo>
                  <a:cubicBezTo>
                    <a:pt x="31" y="1"/>
                    <a:pt x="0" y="32"/>
                    <a:pt x="0" y="72"/>
                  </a:cubicBezTo>
                  <a:cubicBezTo>
                    <a:pt x="0" y="108"/>
                    <a:pt x="31" y="138"/>
                    <a:pt x="67" y="138"/>
                  </a:cubicBezTo>
                  <a:lnTo>
                    <a:pt x="1651" y="138"/>
                  </a:lnTo>
                  <a:cubicBezTo>
                    <a:pt x="1692" y="138"/>
                    <a:pt x="1723" y="108"/>
                    <a:pt x="1723" y="72"/>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4"/>
            <p:cNvSpPr/>
            <p:nvPr/>
          </p:nvSpPr>
          <p:spPr>
            <a:xfrm>
              <a:off x="5277786" y="1920050"/>
              <a:ext cx="271045" cy="21866"/>
            </a:xfrm>
            <a:custGeom>
              <a:rect b="b" l="l" r="r" t="t"/>
              <a:pathLst>
                <a:path extrusionOk="0" h="139" w="1723">
                  <a:moveTo>
                    <a:pt x="67" y="1"/>
                  </a:moveTo>
                  <a:cubicBezTo>
                    <a:pt x="31" y="1"/>
                    <a:pt x="0" y="32"/>
                    <a:pt x="0" y="71"/>
                  </a:cubicBezTo>
                  <a:cubicBezTo>
                    <a:pt x="0" y="107"/>
                    <a:pt x="31" y="138"/>
                    <a:pt x="67" y="138"/>
                  </a:cubicBezTo>
                  <a:lnTo>
                    <a:pt x="1651" y="138"/>
                  </a:lnTo>
                  <a:cubicBezTo>
                    <a:pt x="1692" y="138"/>
                    <a:pt x="1723" y="107"/>
                    <a:pt x="1723" y="71"/>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4"/>
            <p:cNvSpPr/>
            <p:nvPr/>
          </p:nvSpPr>
          <p:spPr>
            <a:xfrm>
              <a:off x="5277786" y="2079247"/>
              <a:ext cx="271045" cy="21866"/>
            </a:xfrm>
            <a:custGeom>
              <a:rect b="b" l="l" r="r" t="t"/>
              <a:pathLst>
                <a:path extrusionOk="0" h="139" w="1723">
                  <a:moveTo>
                    <a:pt x="67" y="1"/>
                  </a:moveTo>
                  <a:cubicBezTo>
                    <a:pt x="31" y="1"/>
                    <a:pt x="0" y="32"/>
                    <a:pt x="0" y="67"/>
                  </a:cubicBezTo>
                  <a:cubicBezTo>
                    <a:pt x="0" y="107"/>
                    <a:pt x="31" y="138"/>
                    <a:pt x="67" y="138"/>
                  </a:cubicBezTo>
                  <a:lnTo>
                    <a:pt x="1651" y="138"/>
                  </a:lnTo>
                  <a:cubicBezTo>
                    <a:pt x="1692" y="138"/>
                    <a:pt x="1723" y="107"/>
                    <a:pt x="1723" y="67"/>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4"/>
            <p:cNvSpPr/>
            <p:nvPr/>
          </p:nvSpPr>
          <p:spPr>
            <a:xfrm>
              <a:off x="5277786" y="2145631"/>
              <a:ext cx="271045" cy="21866"/>
            </a:xfrm>
            <a:custGeom>
              <a:rect b="b" l="l" r="r" t="t"/>
              <a:pathLst>
                <a:path extrusionOk="0" h="139" w="1723">
                  <a:moveTo>
                    <a:pt x="67" y="1"/>
                  </a:moveTo>
                  <a:cubicBezTo>
                    <a:pt x="31" y="1"/>
                    <a:pt x="0" y="31"/>
                    <a:pt x="0" y="67"/>
                  </a:cubicBezTo>
                  <a:cubicBezTo>
                    <a:pt x="0" y="107"/>
                    <a:pt x="31" y="138"/>
                    <a:pt x="67" y="138"/>
                  </a:cubicBezTo>
                  <a:lnTo>
                    <a:pt x="1651" y="138"/>
                  </a:lnTo>
                  <a:cubicBezTo>
                    <a:pt x="1692" y="138"/>
                    <a:pt x="1723" y="107"/>
                    <a:pt x="1723" y="67"/>
                  </a:cubicBezTo>
                  <a:cubicBezTo>
                    <a:pt x="1723" y="31"/>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4"/>
            <p:cNvSpPr/>
            <p:nvPr/>
          </p:nvSpPr>
          <p:spPr>
            <a:xfrm>
              <a:off x="5277786" y="2211858"/>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4"/>
            <p:cNvSpPr/>
            <p:nvPr/>
          </p:nvSpPr>
          <p:spPr>
            <a:xfrm>
              <a:off x="5277786" y="2371054"/>
              <a:ext cx="271045" cy="21079"/>
            </a:xfrm>
            <a:custGeom>
              <a:rect b="b" l="l" r="r" t="t"/>
              <a:pathLst>
                <a:path extrusionOk="0" h="134" w="1723">
                  <a:moveTo>
                    <a:pt x="67" y="0"/>
                  </a:moveTo>
                  <a:cubicBezTo>
                    <a:pt x="31" y="0"/>
                    <a:pt x="0" y="32"/>
                    <a:pt x="0" y="67"/>
                  </a:cubicBezTo>
                  <a:cubicBezTo>
                    <a:pt x="0" y="107"/>
                    <a:pt x="31" y="133"/>
                    <a:pt x="67" y="133"/>
                  </a:cubicBezTo>
                  <a:lnTo>
                    <a:pt x="1651" y="133"/>
                  </a:lnTo>
                  <a:cubicBezTo>
                    <a:pt x="1692" y="133"/>
                    <a:pt x="1723" y="107"/>
                    <a:pt x="1723" y="67"/>
                  </a:cubicBezTo>
                  <a:cubicBezTo>
                    <a:pt x="1723" y="32"/>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4"/>
            <p:cNvSpPr/>
            <p:nvPr/>
          </p:nvSpPr>
          <p:spPr>
            <a:xfrm>
              <a:off x="5277786" y="2437439"/>
              <a:ext cx="271045" cy="21079"/>
            </a:xfrm>
            <a:custGeom>
              <a:rect b="b" l="l" r="r" t="t"/>
              <a:pathLst>
                <a:path extrusionOk="0" h="134" w="1723">
                  <a:moveTo>
                    <a:pt x="67" y="0"/>
                  </a:moveTo>
                  <a:cubicBezTo>
                    <a:pt x="31" y="0"/>
                    <a:pt x="0" y="31"/>
                    <a:pt x="0" y="67"/>
                  </a:cubicBezTo>
                  <a:cubicBezTo>
                    <a:pt x="0" y="107"/>
                    <a:pt x="31" y="133"/>
                    <a:pt x="67" y="133"/>
                  </a:cubicBezTo>
                  <a:lnTo>
                    <a:pt x="1651" y="133"/>
                  </a:lnTo>
                  <a:cubicBezTo>
                    <a:pt x="1692" y="133"/>
                    <a:pt x="1723" y="107"/>
                    <a:pt x="1723" y="67"/>
                  </a:cubicBezTo>
                  <a:cubicBezTo>
                    <a:pt x="1723" y="31"/>
                    <a:pt x="1692" y="0"/>
                    <a:pt x="1651" y="0"/>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4"/>
            <p:cNvSpPr/>
            <p:nvPr/>
          </p:nvSpPr>
          <p:spPr>
            <a:xfrm>
              <a:off x="5277786" y="2503666"/>
              <a:ext cx="271045" cy="21237"/>
            </a:xfrm>
            <a:custGeom>
              <a:rect b="b" l="l" r="r" t="t"/>
              <a:pathLst>
                <a:path extrusionOk="0" h="135" w="1723">
                  <a:moveTo>
                    <a:pt x="67" y="1"/>
                  </a:moveTo>
                  <a:cubicBezTo>
                    <a:pt x="31" y="1"/>
                    <a:pt x="0" y="32"/>
                    <a:pt x="0" y="68"/>
                  </a:cubicBezTo>
                  <a:cubicBezTo>
                    <a:pt x="0" y="107"/>
                    <a:pt x="31" y="134"/>
                    <a:pt x="67" y="134"/>
                  </a:cubicBezTo>
                  <a:lnTo>
                    <a:pt x="1651" y="134"/>
                  </a:lnTo>
                  <a:cubicBezTo>
                    <a:pt x="1692" y="134"/>
                    <a:pt x="1723" y="107"/>
                    <a:pt x="1723" y="68"/>
                  </a:cubicBezTo>
                  <a:cubicBezTo>
                    <a:pt x="1723" y="32"/>
                    <a:pt x="1692" y="1"/>
                    <a:pt x="1651" y="1"/>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4"/>
            <p:cNvSpPr/>
            <p:nvPr/>
          </p:nvSpPr>
          <p:spPr>
            <a:xfrm>
              <a:off x="5251358" y="1330143"/>
              <a:ext cx="286304" cy="335852"/>
            </a:xfrm>
            <a:custGeom>
              <a:rect b="b" l="l" r="r" t="t"/>
              <a:pathLst>
                <a:path extrusionOk="0" h="2135" w="1820">
                  <a:moveTo>
                    <a:pt x="0" y="0"/>
                  </a:moveTo>
                  <a:lnTo>
                    <a:pt x="0" y="346"/>
                  </a:lnTo>
                  <a:cubicBezTo>
                    <a:pt x="199" y="346"/>
                    <a:pt x="355" y="506"/>
                    <a:pt x="355" y="701"/>
                  </a:cubicBezTo>
                  <a:cubicBezTo>
                    <a:pt x="355" y="897"/>
                    <a:pt x="199" y="1057"/>
                    <a:pt x="0" y="1057"/>
                  </a:cubicBezTo>
                  <a:lnTo>
                    <a:pt x="0" y="2135"/>
                  </a:lnTo>
                  <a:lnTo>
                    <a:pt x="1584" y="2135"/>
                  </a:lnTo>
                  <a:cubicBezTo>
                    <a:pt x="1713" y="2135"/>
                    <a:pt x="1819" y="2033"/>
                    <a:pt x="1819" y="1904"/>
                  </a:cubicBezTo>
                  <a:lnTo>
                    <a:pt x="1819" y="1598"/>
                  </a:lnTo>
                  <a:lnTo>
                    <a:pt x="1819" y="1172"/>
                  </a:lnTo>
                  <a:lnTo>
                    <a:pt x="1819" y="932"/>
                  </a:lnTo>
                  <a:cubicBezTo>
                    <a:pt x="1819" y="803"/>
                    <a:pt x="1713" y="697"/>
                    <a:pt x="1584" y="697"/>
                  </a:cubicBezTo>
                  <a:lnTo>
                    <a:pt x="901" y="697"/>
                  </a:lnTo>
                  <a:cubicBezTo>
                    <a:pt x="795" y="697"/>
                    <a:pt x="701" y="625"/>
                    <a:pt x="674" y="524"/>
                  </a:cubicBezTo>
                  <a:cubicBezTo>
                    <a:pt x="599" y="222"/>
                    <a:pt x="324" y="0"/>
                    <a:pt x="0"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4"/>
            <p:cNvSpPr/>
            <p:nvPr/>
          </p:nvSpPr>
          <p:spPr>
            <a:xfrm>
              <a:off x="5814682" y="1700762"/>
              <a:ext cx="82588" cy="879192"/>
            </a:xfrm>
            <a:custGeom>
              <a:rect b="b" l="l" r="r" t="t"/>
              <a:pathLst>
                <a:path extrusionOk="0" h="5589" w="525">
                  <a:moveTo>
                    <a:pt x="0" y="0"/>
                  </a:moveTo>
                  <a:lnTo>
                    <a:pt x="0" y="5589"/>
                  </a:lnTo>
                  <a:lnTo>
                    <a:pt x="524" y="5589"/>
                  </a:lnTo>
                  <a:lnTo>
                    <a:pt x="524" y="0"/>
                  </a:ln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4"/>
            <p:cNvSpPr/>
            <p:nvPr/>
          </p:nvSpPr>
          <p:spPr>
            <a:xfrm>
              <a:off x="5814682" y="2579803"/>
              <a:ext cx="82588" cy="88092"/>
            </a:xfrm>
            <a:custGeom>
              <a:rect b="b" l="l" r="r" t="t"/>
              <a:pathLst>
                <a:path extrusionOk="0" h="560" w="525">
                  <a:moveTo>
                    <a:pt x="0" y="1"/>
                  </a:moveTo>
                  <a:lnTo>
                    <a:pt x="0" y="560"/>
                  </a:lnTo>
                  <a:lnTo>
                    <a:pt x="524" y="560"/>
                  </a:lnTo>
                  <a:lnTo>
                    <a:pt x="524" y="1"/>
                  </a:lnTo>
                  <a:close/>
                </a:path>
              </a:pathLst>
            </a:custGeom>
            <a:solidFill>
              <a:srgbClr val="918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4"/>
            <p:cNvSpPr/>
            <p:nvPr/>
          </p:nvSpPr>
          <p:spPr>
            <a:xfrm>
              <a:off x="5814682" y="2667739"/>
              <a:ext cx="82588" cy="43574"/>
            </a:xfrm>
            <a:custGeom>
              <a:rect b="b" l="l" r="r" t="t"/>
              <a:pathLst>
                <a:path extrusionOk="0" h="277" w="525">
                  <a:moveTo>
                    <a:pt x="0" y="1"/>
                  </a:moveTo>
                  <a:lnTo>
                    <a:pt x="0" y="245"/>
                  </a:lnTo>
                  <a:cubicBezTo>
                    <a:pt x="0" y="263"/>
                    <a:pt x="18" y="277"/>
                    <a:pt x="31" y="277"/>
                  </a:cubicBezTo>
                  <a:lnTo>
                    <a:pt x="493" y="277"/>
                  </a:lnTo>
                  <a:cubicBezTo>
                    <a:pt x="511" y="277"/>
                    <a:pt x="524" y="263"/>
                    <a:pt x="524" y="245"/>
                  </a:cubicBezTo>
                  <a:lnTo>
                    <a:pt x="524" y="1"/>
                  </a:ln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4"/>
            <p:cNvSpPr/>
            <p:nvPr/>
          </p:nvSpPr>
          <p:spPr>
            <a:xfrm>
              <a:off x="5814682" y="1519228"/>
              <a:ext cx="82588" cy="181690"/>
            </a:xfrm>
            <a:custGeom>
              <a:rect b="b" l="l" r="r" t="t"/>
              <a:pathLst>
                <a:path extrusionOk="0" h="1155" w="525">
                  <a:moveTo>
                    <a:pt x="262" y="1"/>
                  </a:moveTo>
                  <a:lnTo>
                    <a:pt x="0" y="1154"/>
                  </a:lnTo>
                  <a:lnTo>
                    <a:pt x="524" y="1154"/>
                  </a:lnTo>
                  <a:lnTo>
                    <a:pt x="262" y="1"/>
                  </a:ln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4"/>
            <p:cNvSpPr/>
            <p:nvPr/>
          </p:nvSpPr>
          <p:spPr>
            <a:xfrm>
              <a:off x="5841896" y="1519228"/>
              <a:ext cx="28001" cy="62451"/>
            </a:xfrm>
            <a:custGeom>
              <a:rect b="b" l="l" r="r" t="t"/>
              <a:pathLst>
                <a:path extrusionOk="0" h="397" w="178">
                  <a:moveTo>
                    <a:pt x="89" y="1"/>
                  </a:moveTo>
                  <a:lnTo>
                    <a:pt x="1" y="396"/>
                  </a:lnTo>
                  <a:lnTo>
                    <a:pt x="178" y="396"/>
                  </a:lnTo>
                  <a:lnTo>
                    <a:pt x="89" y="1"/>
                  </a:ln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4"/>
            <p:cNvSpPr/>
            <p:nvPr/>
          </p:nvSpPr>
          <p:spPr>
            <a:xfrm>
              <a:off x="5855897" y="1700762"/>
              <a:ext cx="41373" cy="879192"/>
            </a:xfrm>
            <a:custGeom>
              <a:rect b="b" l="l" r="r" t="t"/>
              <a:pathLst>
                <a:path extrusionOk="0" h="5589" w="263">
                  <a:moveTo>
                    <a:pt x="0" y="0"/>
                  </a:moveTo>
                  <a:lnTo>
                    <a:pt x="0" y="5589"/>
                  </a:lnTo>
                  <a:lnTo>
                    <a:pt x="262" y="5589"/>
                  </a:lnTo>
                  <a:lnTo>
                    <a:pt x="262"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4"/>
            <p:cNvSpPr/>
            <p:nvPr/>
          </p:nvSpPr>
          <p:spPr>
            <a:xfrm>
              <a:off x="5855897" y="2579803"/>
              <a:ext cx="41373" cy="88092"/>
            </a:xfrm>
            <a:custGeom>
              <a:rect b="b" l="l" r="r" t="t"/>
              <a:pathLst>
                <a:path extrusionOk="0" h="560" w="263">
                  <a:moveTo>
                    <a:pt x="0" y="1"/>
                  </a:moveTo>
                  <a:lnTo>
                    <a:pt x="0" y="560"/>
                  </a:lnTo>
                  <a:lnTo>
                    <a:pt x="262" y="560"/>
                  </a:lnTo>
                  <a:lnTo>
                    <a:pt x="262" y="1"/>
                  </a:lnTo>
                  <a:close/>
                </a:path>
              </a:pathLst>
            </a:custGeom>
            <a:solidFill>
              <a:srgbClr val="6E63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4"/>
            <p:cNvSpPr/>
            <p:nvPr/>
          </p:nvSpPr>
          <p:spPr>
            <a:xfrm>
              <a:off x="5855897" y="2667739"/>
              <a:ext cx="41373" cy="43574"/>
            </a:xfrm>
            <a:custGeom>
              <a:rect b="b" l="l" r="r" t="t"/>
              <a:pathLst>
                <a:path extrusionOk="0" h="277" w="263">
                  <a:moveTo>
                    <a:pt x="0" y="1"/>
                  </a:moveTo>
                  <a:lnTo>
                    <a:pt x="0" y="277"/>
                  </a:lnTo>
                  <a:lnTo>
                    <a:pt x="147" y="277"/>
                  </a:lnTo>
                  <a:cubicBezTo>
                    <a:pt x="209" y="277"/>
                    <a:pt x="262" y="223"/>
                    <a:pt x="262" y="156"/>
                  </a:cubicBezTo>
                  <a:lnTo>
                    <a:pt x="262" y="1"/>
                  </a:lnTo>
                  <a:close/>
                </a:path>
              </a:pathLst>
            </a:custGeom>
            <a:solidFill>
              <a:srgbClr val="CEB2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4"/>
            <p:cNvSpPr/>
            <p:nvPr/>
          </p:nvSpPr>
          <p:spPr>
            <a:xfrm>
              <a:off x="5855897" y="1581522"/>
              <a:ext cx="41373" cy="119396"/>
            </a:xfrm>
            <a:custGeom>
              <a:rect b="b" l="l" r="r" t="t"/>
              <a:pathLst>
                <a:path extrusionOk="0" h="759" w="263">
                  <a:moveTo>
                    <a:pt x="0" y="0"/>
                  </a:moveTo>
                  <a:lnTo>
                    <a:pt x="0" y="758"/>
                  </a:lnTo>
                  <a:lnTo>
                    <a:pt x="262" y="758"/>
                  </a:lnTo>
                  <a:lnTo>
                    <a:pt x="89" y="0"/>
                  </a:lnTo>
                  <a:close/>
                </a:path>
              </a:pathLst>
            </a:custGeom>
            <a:solidFill>
              <a:srgbClr val="E6E6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4"/>
            <p:cNvSpPr/>
            <p:nvPr/>
          </p:nvSpPr>
          <p:spPr>
            <a:xfrm>
              <a:off x="5855897" y="1519228"/>
              <a:ext cx="14001" cy="62451"/>
            </a:xfrm>
            <a:custGeom>
              <a:rect b="b" l="l" r="r" t="t"/>
              <a:pathLst>
                <a:path extrusionOk="0" h="397" w="89">
                  <a:moveTo>
                    <a:pt x="0" y="1"/>
                  </a:moveTo>
                  <a:lnTo>
                    <a:pt x="0" y="396"/>
                  </a:lnTo>
                  <a:lnTo>
                    <a:pt x="89" y="396"/>
                  </a:lnTo>
                  <a:lnTo>
                    <a:pt x="0" y="1"/>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3" name="Google Shape;853;p34"/>
          <p:cNvPicPr preferRelativeResize="0"/>
          <p:nvPr/>
        </p:nvPicPr>
        <p:blipFill>
          <a:blip r:embed="rId3">
            <a:alphaModFix/>
          </a:blip>
          <a:stretch>
            <a:fillRect/>
          </a:stretch>
        </p:blipFill>
        <p:spPr>
          <a:xfrm>
            <a:off x="5779100" y="2935725"/>
            <a:ext cx="3170775" cy="1839175"/>
          </a:xfrm>
          <a:prstGeom prst="rect">
            <a:avLst/>
          </a:prstGeom>
          <a:noFill/>
          <a:ln>
            <a:noFill/>
          </a:ln>
        </p:spPr>
      </p:pic>
      <p:pic>
        <p:nvPicPr>
          <p:cNvPr id="854" name="Google Shape;854;p34"/>
          <p:cNvPicPr preferRelativeResize="0"/>
          <p:nvPr/>
        </p:nvPicPr>
        <p:blipFill>
          <a:blip r:embed="rId4">
            <a:alphaModFix/>
          </a:blip>
          <a:stretch>
            <a:fillRect/>
          </a:stretch>
        </p:blipFill>
        <p:spPr>
          <a:xfrm>
            <a:off x="190175" y="2710325"/>
            <a:ext cx="5526029" cy="771525"/>
          </a:xfrm>
          <a:prstGeom prst="rect">
            <a:avLst/>
          </a:prstGeom>
          <a:noFill/>
          <a:ln>
            <a:noFill/>
          </a:ln>
        </p:spPr>
      </p:pic>
      <p:pic>
        <p:nvPicPr>
          <p:cNvPr id="855" name="Google Shape;855;p34"/>
          <p:cNvPicPr preferRelativeResize="0"/>
          <p:nvPr/>
        </p:nvPicPr>
        <p:blipFill>
          <a:blip r:embed="rId5">
            <a:alphaModFix/>
          </a:blip>
          <a:stretch>
            <a:fillRect/>
          </a:stretch>
        </p:blipFill>
        <p:spPr>
          <a:xfrm>
            <a:off x="396075" y="3970425"/>
            <a:ext cx="1812675" cy="659150"/>
          </a:xfrm>
          <a:prstGeom prst="rect">
            <a:avLst/>
          </a:prstGeom>
          <a:noFill/>
          <a:ln>
            <a:noFill/>
          </a:ln>
        </p:spPr>
      </p:pic>
      <p:pic>
        <p:nvPicPr>
          <p:cNvPr id="856" name="Google Shape;856;p34"/>
          <p:cNvPicPr preferRelativeResize="0"/>
          <p:nvPr/>
        </p:nvPicPr>
        <p:blipFill>
          <a:blip r:embed="rId6">
            <a:alphaModFix/>
          </a:blip>
          <a:stretch>
            <a:fillRect/>
          </a:stretch>
        </p:blipFill>
        <p:spPr>
          <a:xfrm>
            <a:off x="7310600" y="1442700"/>
            <a:ext cx="1752600" cy="771525"/>
          </a:xfrm>
          <a:prstGeom prst="rect">
            <a:avLst/>
          </a:prstGeom>
          <a:noFill/>
          <a:ln>
            <a:noFill/>
          </a:ln>
        </p:spPr>
      </p:pic>
      <p:pic>
        <p:nvPicPr>
          <p:cNvPr id="857" name="Google Shape;857;p34"/>
          <p:cNvPicPr preferRelativeResize="0"/>
          <p:nvPr/>
        </p:nvPicPr>
        <p:blipFill>
          <a:blip r:embed="rId7">
            <a:alphaModFix/>
          </a:blip>
          <a:stretch>
            <a:fillRect/>
          </a:stretch>
        </p:blipFill>
        <p:spPr>
          <a:xfrm>
            <a:off x="0" y="1676147"/>
            <a:ext cx="7175734" cy="581400"/>
          </a:xfrm>
          <a:prstGeom prst="rect">
            <a:avLst/>
          </a:prstGeom>
          <a:noFill/>
          <a:ln>
            <a:noFill/>
          </a:ln>
        </p:spPr>
      </p:pic>
      <p:pic>
        <p:nvPicPr>
          <p:cNvPr id="858" name="Google Shape;858;p34"/>
          <p:cNvPicPr preferRelativeResize="0"/>
          <p:nvPr/>
        </p:nvPicPr>
        <p:blipFill>
          <a:blip r:embed="rId8">
            <a:alphaModFix/>
          </a:blip>
          <a:stretch>
            <a:fillRect/>
          </a:stretch>
        </p:blipFill>
        <p:spPr>
          <a:xfrm>
            <a:off x="3332050" y="3780888"/>
            <a:ext cx="1676400" cy="1038225"/>
          </a:xfrm>
          <a:prstGeom prst="rect">
            <a:avLst/>
          </a:prstGeom>
          <a:noFill/>
          <a:ln>
            <a:noFill/>
          </a:ln>
        </p:spPr>
      </p:pic>
      <p:sp>
        <p:nvSpPr>
          <p:cNvPr id="859" name="Google Shape;859;p34"/>
          <p:cNvSpPr txBox="1"/>
          <p:nvPr/>
        </p:nvSpPr>
        <p:spPr>
          <a:xfrm>
            <a:off x="3140000" y="1333075"/>
            <a:ext cx="15177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covoiturage</a:t>
            </a:r>
            <a:endParaRPr b="1" sz="1600">
              <a:solidFill>
                <a:schemeClr val="dk1"/>
              </a:solidFill>
              <a:latin typeface="Ubuntu"/>
              <a:ea typeface="Ubuntu"/>
              <a:cs typeface="Ubuntu"/>
              <a:sym typeface="Ubuntu"/>
            </a:endParaRPr>
          </a:p>
        </p:txBody>
      </p:sp>
      <p:sp>
        <p:nvSpPr>
          <p:cNvPr id="860" name="Google Shape;860;p34"/>
          <p:cNvSpPr txBox="1"/>
          <p:nvPr/>
        </p:nvSpPr>
        <p:spPr>
          <a:xfrm>
            <a:off x="7611350" y="1050800"/>
            <a:ext cx="11511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contact</a:t>
            </a:r>
            <a:endParaRPr b="1" sz="1600">
              <a:solidFill>
                <a:schemeClr val="dk1"/>
              </a:solidFill>
              <a:latin typeface="Ubuntu"/>
              <a:ea typeface="Ubuntu"/>
              <a:cs typeface="Ubuntu"/>
              <a:sym typeface="Ubuntu"/>
            </a:endParaRPr>
          </a:p>
        </p:txBody>
      </p:sp>
      <p:sp>
        <p:nvSpPr>
          <p:cNvPr id="861" name="Google Shape;861;p34"/>
          <p:cNvSpPr txBox="1"/>
          <p:nvPr/>
        </p:nvSpPr>
        <p:spPr>
          <a:xfrm>
            <a:off x="6958825" y="2504625"/>
            <a:ext cx="15177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notifications</a:t>
            </a:r>
            <a:endParaRPr b="1" sz="1600">
              <a:solidFill>
                <a:schemeClr val="dk1"/>
              </a:solidFill>
              <a:latin typeface="Ubuntu"/>
              <a:ea typeface="Ubuntu"/>
              <a:cs typeface="Ubuntu"/>
              <a:sym typeface="Ubuntu"/>
            </a:endParaRPr>
          </a:p>
        </p:txBody>
      </p:sp>
      <p:sp>
        <p:nvSpPr>
          <p:cNvPr id="862" name="Google Shape;862;p34"/>
          <p:cNvSpPr txBox="1"/>
          <p:nvPr/>
        </p:nvSpPr>
        <p:spPr>
          <a:xfrm>
            <a:off x="2249950" y="2356188"/>
            <a:ext cx="15177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user</a:t>
            </a:r>
            <a:endParaRPr b="1" sz="1600">
              <a:solidFill>
                <a:schemeClr val="dk1"/>
              </a:solidFill>
              <a:latin typeface="Ubuntu"/>
              <a:ea typeface="Ubuntu"/>
              <a:cs typeface="Ubuntu"/>
              <a:sym typeface="Ubuntu"/>
            </a:endParaRPr>
          </a:p>
        </p:txBody>
      </p:sp>
      <p:sp>
        <p:nvSpPr>
          <p:cNvPr id="863" name="Google Shape;863;p34"/>
          <p:cNvSpPr txBox="1"/>
          <p:nvPr/>
        </p:nvSpPr>
        <p:spPr>
          <a:xfrm>
            <a:off x="3411400" y="3379313"/>
            <a:ext cx="15177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lieu</a:t>
            </a:r>
            <a:endParaRPr b="1" sz="1600">
              <a:solidFill>
                <a:schemeClr val="dk1"/>
              </a:solidFill>
              <a:latin typeface="Ubuntu"/>
              <a:ea typeface="Ubuntu"/>
              <a:cs typeface="Ubuntu"/>
              <a:sym typeface="Ubuntu"/>
            </a:endParaRPr>
          </a:p>
        </p:txBody>
      </p:sp>
      <p:sp>
        <p:nvSpPr>
          <p:cNvPr id="864" name="Google Shape;864;p34"/>
          <p:cNvSpPr txBox="1"/>
          <p:nvPr/>
        </p:nvSpPr>
        <p:spPr>
          <a:xfrm>
            <a:off x="543563" y="3571963"/>
            <a:ext cx="1517700" cy="4311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Ubuntu"/>
                <a:ea typeface="Ubuntu"/>
                <a:cs typeface="Ubuntu"/>
                <a:sym typeface="Ubuntu"/>
              </a:rPr>
              <a:t>avis</a:t>
            </a:r>
            <a:endParaRPr b="1" sz="1600">
              <a:solidFill>
                <a:schemeClr val="dk1"/>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8" name="Shape 868"/>
        <p:cNvGrpSpPr/>
        <p:nvPr/>
      </p:nvGrpSpPr>
      <p:grpSpPr>
        <a:xfrm>
          <a:off x="0" y="0"/>
          <a:ext cx="0" cy="0"/>
          <a:chOff x="0" y="0"/>
          <a:chExt cx="0" cy="0"/>
        </a:xfrm>
      </p:grpSpPr>
      <p:sp>
        <p:nvSpPr>
          <p:cNvPr id="869" name="Google Shape;869;p35"/>
          <p:cNvSpPr txBox="1"/>
          <p:nvPr>
            <p:ph type="title"/>
          </p:nvPr>
        </p:nvSpPr>
        <p:spPr>
          <a:xfrm>
            <a:off x="713250" y="403232"/>
            <a:ext cx="7717500" cy="8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solidFill>
                  <a:schemeClr val="lt1"/>
                </a:solidFill>
              </a:rPr>
              <a:t>Conclusion</a:t>
            </a:r>
            <a:endParaRPr sz="4100">
              <a:solidFill>
                <a:schemeClr val="lt1"/>
              </a:solidFill>
            </a:endParaRPr>
          </a:p>
        </p:txBody>
      </p:sp>
      <p:grpSp>
        <p:nvGrpSpPr>
          <p:cNvPr id="870" name="Google Shape;870;p35"/>
          <p:cNvGrpSpPr/>
          <p:nvPr/>
        </p:nvGrpSpPr>
        <p:grpSpPr>
          <a:xfrm>
            <a:off x="4483377" y="4076759"/>
            <a:ext cx="474974" cy="874245"/>
            <a:chOff x="4572011" y="858924"/>
            <a:chExt cx="1576938" cy="2835695"/>
          </a:xfrm>
        </p:grpSpPr>
        <p:sp>
          <p:nvSpPr>
            <p:cNvPr id="871" name="Google Shape;871;p35"/>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872" name="Google Shape;872;p35"/>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873" name="Google Shape;873;p35"/>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874" name="Google Shape;874;p35"/>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grpSp>
      <p:sp>
        <p:nvSpPr>
          <p:cNvPr id="875" name="Google Shape;875;p35"/>
          <p:cNvSpPr txBox="1"/>
          <p:nvPr/>
        </p:nvSpPr>
        <p:spPr>
          <a:xfrm>
            <a:off x="1279400" y="1421250"/>
            <a:ext cx="6882900" cy="230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50">
                <a:solidFill>
                  <a:srgbClr val="E4E6EB"/>
                </a:solidFill>
              </a:rPr>
              <a:t>En conclusion, la création du site CoCar de covoiturage a été un projet ambitieux qui a demandé une grande collaboration et coordination entre les membres de l'équipe de développement. Le site a été conçu et développé en utilisant divers langages de programmation tels que HTML, CSS, SQL et Java EE. Il offre une plateforme conviviale pour les utilisateurs de trouver des covoiturages en Tunisie et pour les conducteurs de proposer des trajets et de gagner de l'argent tout en contribuant à la réduction de la pollution de l'air et des embouteillages. Les différentes fonctionnalités telles que l'inscription, l'espace passager, l'espace conducteur, les covoiturages, les avis et commentaires permettent une utilisation fluide et conviviale de la plateforme. Avec de futures améliorations et mises à jour, le site CoCar peut devenir un outil encore plus utile pour la communauté tunisienne de covoiturage.</a:t>
            </a:r>
            <a:endParaRPr b="1" sz="2000">
              <a:solidFill>
                <a:schemeClr val="lt1"/>
              </a:solidFill>
              <a:latin typeface="Ubuntu"/>
              <a:ea typeface="Ubuntu"/>
              <a:cs typeface="Ubuntu"/>
              <a:sym typeface="Ubuntu"/>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9" name="Shape 879"/>
        <p:cNvGrpSpPr/>
        <p:nvPr/>
      </p:nvGrpSpPr>
      <p:grpSpPr>
        <a:xfrm>
          <a:off x="0" y="0"/>
          <a:ext cx="0" cy="0"/>
          <a:chOff x="0" y="0"/>
          <a:chExt cx="0" cy="0"/>
        </a:xfrm>
      </p:grpSpPr>
      <p:sp>
        <p:nvSpPr>
          <p:cNvPr id="880" name="Google Shape;880;p36"/>
          <p:cNvSpPr txBox="1"/>
          <p:nvPr>
            <p:ph type="title"/>
          </p:nvPr>
        </p:nvSpPr>
        <p:spPr>
          <a:xfrm>
            <a:off x="2488200" y="1661500"/>
            <a:ext cx="416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solidFill>
                  <a:schemeClr val="lt1"/>
                </a:solidFill>
              </a:rPr>
              <a:t>Merci pour votre</a:t>
            </a:r>
            <a:r>
              <a:rPr lang="en" sz="2900">
                <a:solidFill>
                  <a:schemeClr val="lt1"/>
                </a:solidFill>
              </a:rPr>
              <a:t> </a:t>
            </a:r>
            <a:r>
              <a:rPr lang="en" sz="2900">
                <a:solidFill>
                  <a:schemeClr val="lt1"/>
                </a:solidFill>
              </a:rPr>
              <a:t>attention !</a:t>
            </a:r>
            <a:endParaRPr sz="2900">
              <a:solidFill>
                <a:schemeClr val="lt1"/>
              </a:solidFill>
            </a:endParaRPr>
          </a:p>
        </p:txBody>
      </p:sp>
      <p:grpSp>
        <p:nvGrpSpPr>
          <p:cNvPr id="881" name="Google Shape;881;p36"/>
          <p:cNvGrpSpPr/>
          <p:nvPr/>
        </p:nvGrpSpPr>
        <p:grpSpPr>
          <a:xfrm flipH="1">
            <a:off x="-67971" y="2977825"/>
            <a:ext cx="9279946" cy="2336681"/>
            <a:chOff x="-70921" y="2806725"/>
            <a:chExt cx="9279946" cy="2336681"/>
          </a:xfrm>
        </p:grpSpPr>
        <p:sp>
          <p:nvSpPr>
            <p:cNvPr id="882" name="Google Shape;882;p36"/>
            <p:cNvSpPr/>
            <p:nvPr/>
          </p:nvSpPr>
          <p:spPr>
            <a:xfrm>
              <a:off x="-70921" y="2806725"/>
              <a:ext cx="9262674" cy="2336681"/>
            </a:xfrm>
            <a:custGeom>
              <a:rect b="b" l="l" r="r" t="t"/>
              <a:pathLst>
                <a:path extrusionOk="0" h="92606" w="367093">
                  <a:moveTo>
                    <a:pt x="0" y="58628"/>
                  </a:moveTo>
                  <a:lnTo>
                    <a:pt x="367093" y="0"/>
                  </a:lnTo>
                  <a:lnTo>
                    <a:pt x="367093" y="22652"/>
                  </a:lnTo>
                  <a:lnTo>
                    <a:pt x="59295" y="92606"/>
                  </a:lnTo>
                  <a:lnTo>
                    <a:pt x="0" y="92606"/>
                  </a:lnTo>
                  <a:close/>
                </a:path>
              </a:pathLst>
            </a:custGeom>
            <a:solidFill>
              <a:schemeClr val="lt1"/>
            </a:solidFill>
            <a:ln>
              <a:noFill/>
            </a:ln>
          </p:spPr>
        </p:sp>
        <p:cxnSp>
          <p:nvCxnSpPr>
            <p:cNvPr id="883" name="Google Shape;883;p36"/>
            <p:cNvCxnSpPr/>
            <p:nvPr/>
          </p:nvCxnSpPr>
          <p:spPr>
            <a:xfrm flipH="1" rot="10800000">
              <a:off x="-68175" y="3067525"/>
              <a:ext cx="9277200" cy="1782300"/>
            </a:xfrm>
            <a:prstGeom prst="straightConnector1">
              <a:avLst/>
            </a:prstGeom>
            <a:noFill/>
            <a:ln cap="flat" cmpd="sng" w="28575">
              <a:solidFill>
                <a:schemeClr val="dk1"/>
              </a:solidFill>
              <a:prstDash val="dash"/>
              <a:round/>
              <a:headEnd len="med" w="med" type="none"/>
              <a:tailEnd len="med" w="med" type="none"/>
            </a:ln>
          </p:spPr>
        </p:cxnSp>
      </p:grpSp>
      <p:grpSp>
        <p:nvGrpSpPr>
          <p:cNvPr id="884" name="Google Shape;884;p36"/>
          <p:cNvGrpSpPr/>
          <p:nvPr/>
        </p:nvGrpSpPr>
        <p:grpSpPr>
          <a:xfrm>
            <a:off x="2047692" y="2432738"/>
            <a:ext cx="771639" cy="1055365"/>
            <a:chOff x="1446250" y="2641378"/>
            <a:chExt cx="474300" cy="648697"/>
          </a:xfrm>
        </p:grpSpPr>
        <p:sp>
          <p:nvSpPr>
            <p:cNvPr id="885" name="Google Shape;885;p36"/>
            <p:cNvSpPr/>
            <p:nvPr/>
          </p:nvSpPr>
          <p:spPr>
            <a:xfrm>
              <a:off x="1446250" y="3216275"/>
              <a:ext cx="474300" cy="73800"/>
            </a:xfrm>
            <a:prstGeom prst="ellipse">
              <a:avLst/>
            </a:prstGeom>
            <a:solidFill>
              <a:srgbClr val="1F424C">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 name="Google Shape;886;p36"/>
            <p:cNvGrpSpPr/>
            <p:nvPr/>
          </p:nvGrpSpPr>
          <p:grpSpPr>
            <a:xfrm>
              <a:off x="1446332" y="2641378"/>
              <a:ext cx="474147" cy="614689"/>
              <a:chOff x="1741307" y="1824553"/>
              <a:chExt cx="474147" cy="614689"/>
            </a:xfrm>
          </p:grpSpPr>
          <p:sp>
            <p:nvSpPr>
              <p:cNvPr id="887" name="Google Shape;887;p36"/>
              <p:cNvSpPr/>
              <p:nvPr/>
            </p:nvSpPr>
            <p:spPr>
              <a:xfrm>
                <a:off x="1749203" y="1824553"/>
                <a:ext cx="466251" cy="614689"/>
              </a:xfrm>
              <a:custGeom>
                <a:rect b="b" l="l" r="r" t="t"/>
                <a:pathLst>
                  <a:path extrusionOk="0" h="11912" w="9035">
                    <a:moveTo>
                      <a:pt x="4518" y="1"/>
                    </a:moveTo>
                    <a:cubicBezTo>
                      <a:pt x="2020" y="1"/>
                      <a:pt x="0" y="2020"/>
                      <a:pt x="0" y="4518"/>
                    </a:cubicBezTo>
                    <a:cubicBezTo>
                      <a:pt x="0" y="5389"/>
                      <a:pt x="240" y="6327"/>
                      <a:pt x="689" y="7293"/>
                    </a:cubicBezTo>
                    <a:cubicBezTo>
                      <a:pt x="1101" y="8126"/>
                      <a:pt x="1608" y="8911"/>
                      <a:pt x="2202" y="9629"/>
                    </a:cubicBezTo>
                    <a:cubicBezTo>
                      <a:pt x="2852" y="10442"/>
                      <a:pt x="3589" y="11189"/>
                      <a:pt x="4384" y="11868"/>
                    </a:cubicBezTo>
                    <a:cubicBezTo>
                      <a:pt x="4422" y="11897"/>
                      <a:pt x="4467" y="11911"/>
                      <a:pt x="4513" y="11911"/>
                    </a:cubicBezTo>
                    <a:cubicBezTo>
                      <a:pt x="4558" y="11911"/>
                      <a:pt x="4604" y="11897"/>
                      <a:pt x="4642" y="11868"/>
                    </a:cubicBezTo>
                    <a:cubicBezTo>
                      <a:pt x="5446" y="11189"/>
                      <a:pt x="6173" y="10442"/>
                      <a:pt x="6834" y="9629"/>
                    </a:cubicBezTo>
                    <a:cubicBezTo>
                      <a:pt x="7427" y="8911"/>
                      <a:pt x="7925" y="8126"/>
                      <a:pt x="8336" y="7293"/>
                    </a:cubicBezTo>
                    <a:cubicBezTo>
                      <a:pt x="8795" y="6327"/>
                      <a:pt x="9035" y="5389"/>
                      <a:pt x="9035" y="4518"/>
                    </a:cubicBezTo>
                    <a:cubicBezTo>
                      <a:pt x="9025" y="2020"/>
                      <a:pt x="7006" y="1"/>
                      <a:pt x="4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1749203" y="1831984"/>
                <a:ext cx="271184" cy="607258"/>
              </a:xfrm>
              <a:custGeom>
                <a:rect b="b" l="l" r="r" t="t"/>
                <a:pathLst>
                  <a:path extrusionOk="0" h="11768" w="5255">
                    <a:moveTo>
                      <a:pt x="3369" y="0"/>
                    </a:moveTo>
                    <a:cubicBezTo>
                      <a:pt x="1388" y="527"/>
                      <a:pt x="0" y="2316"/>
                      <a:pt x="0" y="4374"/>
                    </a:cubicBezTo>
                    <a:cubicBezTo>
                      <a:pt x="0" y="5245"/>
                      <a:pt x="240" y="6183"/>
                      <a:pt x="689" y="7140"/>
                    </a:cubicBezTo>
                    <a:cubicBezTo>
                      <a:pt x="1101" y="7982"/>
                      <a:pt x="1608" y="8767"/>
                      <a:pt x="2202" y="9485"/>
                    </a:cubicBezTo>
                    <a:cubicBezTo>
                      <a:pt x="2852" y="10298"/>
                      <a:pt x="3589" y="11045"/>
                      <a:pt x="4384" y="11724"/>
                    </a:cubicBezTo>
                    <a:cubicBezTo>
                      <a:pt x="4422" y="11753"/>
                      <a:pt x="4467" y="11767"/>
                      <a:pt x="4513" y="11767"/>
                    </a:cubicBezTo>
                    <a:cubicBezTo>
                      <a:pt x="4558" y="11767"/>
                      <a:pt x="4604" y="11753"/>
                      <a:pt x="4642" y="11724"/>
                    </a:cubicBezTo>
                    <a:cubicBezTo>
                      <a:pt x="4661" y="11705"/>
                      <a:pt x="4900" y="11513"/>
                      <a:pt x="5254" y="11179"/>
                    </a:cubicBezTo>
                    <a:cubicBezTo>
                      <a:pt x="4518" y="10537"/>
                      <a:pt x="3838" y="9829"/>
                      <a:pt x="3226" y="9073"/>
                    </a:cubicBezTo>
                    <a:cubicBezTo>
                      <a:pt x="2632" y="8355"/>
                      <a:pt x="2125" y="7571"/>
                      <a:pt x="1723" y="6738"/>
                    </a:cubicBezTo>
                    <a:cubicBezTo>
                      <a:pt x="1264" y="5771"/>
                      <a:pt x="1024" y="4833"/>
                      <a:pt x="1024" y="3963"/>
                    </a:cubicBezTo>
                    <a:cubicBezTo>
                      <a:pt x="1024" y="2316"/>
                      <a:pt x="1924" y="795"/>
                      <a:pt x="3369" y="0"/>
                    </a:cubicBezTo>
                    <a:close/>
                  </a:path>
                </a:pathLst>
              </a:custGeom>
              <a:solidFill>
                <a:srgbClr val="1F424C">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1741307" y="1877395"/>
                <a:ext cx="421303" cy="360340"/>
              </a:xfrm>
              <a:custGeom>
                <a:rect b="b" l="l" r="r" t="t"/>
                <a:pathLst>
                  <a:path extrusionOk="0" h="6983" w="8164">
                    <a:moveTo>
                      <a:pt x="4671" y="1"/>
                    </a:moveTo>
                    <a:cubicBezTo>
                      <a:pt x="1560" y="1"/>
                      <a:pt x="0" y="3762"/>
                      <a:pt x="2201" y="5963"/>
                    </a:cubicBezTo>
                    <a:cubicBezTo>
                      <a:pt x="2868" y="6629"/>
                      <a:pt x="3761" y="6983"/>
                      <a:pt x="4669" y="6983"/>
                    </a:cubicBezTo>
                    <a:cubicBezTo>
                      <a:pt x="5118" y="6983"/>
                      <a:pt x="5570" y="6896"/>
                      <a:pt x="6001" y="6719"/>
                    </a:cubicBezTo>
                    <a:cubicBezTo>
                      <a:pt x="7312" y="6183"/>
                      <a:pt x="8164" y="4910"/>
                      <a:pt x="8164" y="3494"/>
                    </a:cubicBezTo>
                    <a:cubicBezTo>
                      <a:pt x="8154" y="1570"/>
                      <a:pt x="6594" y="1"/>
                      <a:pt x="46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1777328" y="1915427"/>
                <a:ext cx="347250" cy="323032"/>
              </a:xfrm>
              <a:custGeom>
                <a:rect b="b" l="l" r="r" t="t"/>
                <a:pathLst>
                  <a:path extrusionOk="0" h="6260" w="6729">
                    <a:moveTo>
                      <a:pt x="1838" y="1"/>
                    </a:moveTo>
                    <a:cubicBezTo>
                      <a:pt x="164" y="1283"/>
                      <a:pt x="1" y="3743"/>
                      <a:pt x="1494" y="5236"/>
                    </a:cubicBezTo>
                    <a:cubicBezTo>
                      <a:pt x="2177" y="5924"/>
                      <a:pt x="3070" y="6260"/>
                      <a:pt x="3959" y="6260"/>
                    </a:cubicBezTo>
                    <a:cubicBezTo>
                      <a:pt x="5000" y="6260"/>
                      <a:pt x="6037" y="5799"/>
                      <a:pt x="6729" y="4901"/>
                    </a:cubicBezTo>
                    <a:lnTo>
                      <a:pt x="6729" y="4901"/>
                    </a:lnTo>
                    <a:cubicBezTo>
                      <a:pt x="6116" y="5370"/>
                      <a:pt x="5360" y="5628"/>
                      <a:pt x="4585" y="5628"/>
                    </a:cubicBezTo>
                    <a:cubicBezTo>
                      <a:pt x="1685" y="5628"/>
                      <a:pt x="58" y="2288"/>
                      <a:pt x="1838" y="1"/>
                    </a:cubicBezTo>
                    <a:close/>
                  </a:path>
                </a:pathLst>
              </a:custGeom>
              <a:solidFill>
                <a:srgbClr val="1F424C">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 name="Shape 279"/>
        <p:cNvGrpSpPr/>
        <p:nvPr/>
      </p:nvGrpSpPr>
      <p:grpSpPr>
        <a:xfrm>
          <a:off x="0" y="0"/>
          <a:ext cx="0" cy="0"/>
          <a:chOff x="0" y="0"/>
          <a:chExt cx="0" cy="0"/>
        </a:xfrm>
      </p:grpSpPr>
      <p:sp>
        <p:nvSpPr>
          <p:cNvPr id="280" name="Google Shape;280;p15"/>
          <p:cNvSpPr txBox="1"/>
          <p:nvPr>
            <p:ph type="title"/>
          </p:nvPr>
        </p:nvSpPr>
        <p:spPr>
          <a:xfrm>
            <a:off x="713257" y="20453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Introduction </a:t>
            </a:r>
            <a:endParaRPr sz="2400">
              <a:solidFill>
                <a:schemeClr val="lt1"/>
              </a:solidFill>
            </a:endParaRPr>
          </a:p>
        </p:txBody>
      </p:sp>
      <p:grpSp>
        <p:nvGrpSpPr>
          <p:cNvPr id="281" name="Google Shape;281;p15"/>
          <p:cNvGrpSpPr/>
          <p:nvPr/>
        </p:nvGrpSpPr>
        <p:grpSpPr>
          <a:xfrm>
            <a:off x="4483377" y="4076759"/>
            <a:ext cx="474974" cy="874245"/>
            <a:chOff x="4572011" y="858924"/>
            <a:chExt cx="1576938" cy="2835695"/>
          </a:xfrm>
        </p:grpSpPr>
        <p:sp>
          <p:nvSpPr>
            <p:cNvPr id="282" name="Google Shape;282;p15"/>
            <p:cNvSpPr/>
            <p:nvPr/>
          </p:nvSpPr>
          <p:spPr>
            <a:xfrm>
              <a:off x="5056099" y="1966682"/>
              <a:ext cx="608442" cy="1727938"/>
            </a:xfrm>
            <a:custGeom>
              <a:rect b="b" l="l" r="r" t="t"/>
              <a:pathLst>
                <a:path extrusionOk="0" h="5447" w="1918">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283" name="Google Shape;283;p15"/>
            <p:cNvSpPr/>
            <p:nvPr/>
          </p:nvSpPr>
          <p:spPr>
            <a:xfrm>
              <a:off x="4572011" y="858924"/>
              <a:ext cx="1576938" cy="1278427"/>
            </a:xfrm>
            <a:custGeom>
              <a:rect b="b" l="l" r="r" t="t"/>
              <a:pathLst>
                <a:path extrusionOk="0" h="4030" w="4971">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284" name="Google Shape;284;p15"/>
            <p:cNvSpPr/>
            <p:nvPr/>
          </p:nvSpPr>
          <p:spPr>
            <a:xfrm>
              <a:off x="5360320" y="2137033"/>
              <a:ext cx="304221" cy="1557587"/>
            </a:xfrm>
            <a:custGeom>
              <a:rect b="b" l="l" r="r" t="t"/>
              <a:pathLst>
                <a:path extrusionOk="0" h="4910" w="959">
                  <a:moveTo>
                    <a:pt x="0" y="1"/>
                  </a:moveTo>
                  <a:lnTo>
                    <a:pt x="0" y="4909"/>
                  </a:lnTo>
                  <a:lnTo>
                    <a:pt x="959" y="4306"/>
                  </a:lnTo>
                  <a:lnTo>
                    <a:pt x="959"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285" name="Google Shape;285;p15"/>
            <p:cNvSpPr/>
            <p:nvPr/>
          </p:nvSpPr>
          <p:spPr>
            <a:xfrm>
              <a:off x="5360320" y="858924"/>
              <a:ext cx="788628" cy="1278427"/>
            </a:xfrm>
            <a:custGeom>
              <a:rect b="b" l="l" r="r" t="t"/>
              <a:pathLst>
                <a:path extrusionOk="0" h="4030" w="2486">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grpSp>
      <p:sp>
        <p:nvSpPr>
          <p:cNvPr id="286" name="Google Shape;286;p15"/>
          <p:cNvSpPr txBox="1"/>
          <p:nvPr/>
        </p:nvSpPr>
        <p:spPr>
          <a:xfrm>
            <a:off x="1279400" y="1595850"/>
            <a:ext cx="6882900" cy="201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Le covoiturage est une pratique de plus en plus répandue qui consiste à partager un trajet en voiture avec d'autres personnes afin de réduire les coûts de transport, limiter l'impact environnemental et favoriser les échanges sociaux. Cependant, organiser un covoiturage peut s'avérer fastidieux et compliqué, surtout lorsque l'on doit trouver des passagers ou un conducteur qui se rendent dans la même direction que soi.</a:t>
            </a:r>
            <a:endParaRPr sz="1900">
              <a:solidFill>
                <a:schemeClr val="lt1"/>
              </a:solidFill>
              <a:latin typeface="Ubuntu"/>
              <a:ea typeface="Ubuntu"/>
              <a:cs typeface="Ubuntu"/>
              <a:sym typeface="Ubuntu"/>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grpSp>
        <p:nvGrpSpPr>
          <p:cNvPr id="291" name="Google Shape;291;p16"/>
          <p:cNvGrpSpPr/>
          <p:nvPr/>
        </p:nvGrpSpPr>
        <p:grpSpPr>
          <a:xfrm>
            <a:off x="2121738" y="2391773"/>
            <a:ext cx="1855200" cy="2148501"/>
            <a:chOff x="713225" y="2361498"/>
            <a:chExt cx="1855200" cy="2148501"/>
          </a:xfrm>
        </p:grpSpPr>
        <p:sp>
          <p:nvSpPr>
            <p:cNvPr id="292" name="Google Shape;292;p16"/>
            <p:cNvSpPr txBox="1"/>
            <p:nvPr/>
          </p:nvSpPr>
          <p:spPr>
            <a:xfrm>
              <a:off x="789738" y="3095175"/>
              <a:ext cx="1702200" cy="513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BOUZID</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rPr lang="en" sz="1200">
                  <a:solidFill>
                    <a:schemeClr val="dk1"/>
                  </a:solidFill>
                  <a:latin typeface="Krona One"/>
                  <a:ea typeface="Krona One"/>
                  <a:cs typeface="Krona One"/>
                  <a:sym typeface="Krona One"/>
                </a:rPr>
                <a:t>ATEF</a:t>
              </a:r>
              <a:endParaRPr sz="1200">
                <a:solidFill>
                  <a:schemeClr val="dk1"/>
                </a:solidFill>
                <a:latin typeface="Krona One"/>
                <a:ea typeface="Krona One"/>
                <a:cs typeface="Krona One"/>
                <a:sym typeface="Krona One"/>
              </a:endParaRPr>
            </a:p>
          </p:txBody>
        </p:sp>
        <p:sp>
          <p:nvSpPr>
            <p:cNvPr id="293" name="Google Shape;293;p16"/>
            <p:cNvSpPr txBox="1"/>
            <p:nvPr/>
          </p:nvSpPr>
          <p:spPr>
            <a:xfrm>
              <a:off x="713225" y="4006298"/>
              <a:ext cx="1855200" cy="5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Développeur</a:t>
              </a:r>
              <a:endParaRPr>
                <a:solidFill>
                  <a:schemeClr val="lt1"/>
                </a:solidFill>
                <a:latin typeface="Ubuntu"/>
                <a:ea typeface="Ubuntu"/>
                <a:cs typeface="Ubuntu"/>
                <a:sym typeface="Ubuntu"/>
              </a:endParaRPr>
            </a:p>
            <a:p>
              <a:pPr indent="0" lvl="0" marL="0" rtl="0" algn="ctr">
                <a:spcBef>
                  <a:spcPts val="0"/>
                </a:spcBef>
                <a:spcAft>
                  <a:spcPts val="0"/>
                </a:spcAft>
                <a:buNone/>
              </a:pPr>
              <a:r>
                <a:rPr lang="en">
                  <a:solidFill>
                    <a:schemeClr val="lt1"/>
                  </a:solidFill>
                  <a:latin typeface="Ubuntu"/>
                  <a:ea typeface="Ubuntu"/>
                  <a:cs typeface="Ubuntu"/>
                  <a:sym typeface="Ubuntu"/>
                </a:rPr>
                <a:t>Front-end</a:t>
              </a:r>
              <a:endParaRPr>
                <a:solidFill>
                  <a:schemeClr val="lt1"/>
                </a:solidFill>
                <a:latin typeface="Ubuntu"/>
                <a:ea typeface="Ubuntu"/>
                <a:cs typeface="Ubuntu"/>
                <a:sym typeface="Ubuntu"/>
              </a:endParaRPr>
            </a:p>
          </p:txBody>
        </p:sp>
        <p:sp>
          <p:nvSpPr>
            <p:cNvPr id="294" name="Google Shape;294;p16"/>
            <p:cNvSpPr txBox="1"/>
            <p:nvPr/>
          </p:nvSpPr>
          <p:spPr>
            <a:xfrm>
              <a:off x="1303125" y="2361498"/>
              <a:ext cx="675600" cy="324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Krona One"/>
                <a:ea typeface="Krona One"/>
                <a:cs typeface="Krona One"/>
                <a:sym typeface="Krona One"/>
              </a:endParaRPr>
            </a:p>
          </p:txBody>
        </p:sp>
      </p:grpSp>
      <p:sp>
        <p:nvSpPr>
          <p:cNvPr id="295" name="Google Shape;295;p16"/>
          <p:cNvSpPr txBox="1"/>
          <p:nvPr/>
        </p:nvSpPr>
        <p:spPr>
          <a:xfrm>
            <a:off x="2626650" y="777250"/>
            <a:ext cx="3890700" cy="324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Krona One"/>
                <a:ea typeface="Krona One"/>
                <a:cs typeface="Krona One"/>
                <a:sym typeface="Krona One"/>
              </a:rPr>
              <a:t>L'équipe du projet</a:t>
            </a:r>
            <a:endParaRPr sz="1500">
              <a:solidFill>
                <a:schemeClr val="lt1"/>
              </a:solidFill>
              <a:latin typeface="Krona One"/>
              <a:ea typeface="Krona One"/>
              <a:cs typeface="Krona One"/>
              <a:sym typeface="Krona One"/>
            </a:endParaRPr>
          </a:p>
          <a:p>
            <a:pPr indent="0" lvl="0" marL="0" rtl="0" algn="ctr">
              <a:spcBef>
                <a:spcPts val="0"/>
              </a:spcBef>
              <a:spcAft>
                <a:spcPts val="0"/>
              </a:spcAft>
              <a:buNone/>
            </a:pPr>
            <a:r>
              <a:t/>
            </a:r>
            <a:endParaRPr sz="300">
              <a:solidFill>
                <a:schemeClr val="lt1"/>
              </a:solidFill>
              <a:latin typeface="Krona One"/>
              <a:ea typeface="Krona One"/>
              <a:cs typeface="Krona One"/>
              <a:sym typeface="Krona One"/>
            </a:endParaRPr>
          </a:p>
        </p:txBody>
      </p:sp>
      <p:cxnSp>
        <p:nvCxnSpPr>
          <p:cNvPr id="296" name="Google Shape;296;p16"/>
          <p:cNvCxnSpPr>
            <a:stCxn id="294" idx="2"/>
            <a:endCxn id="292" idx="0"/>
          </p:cNvCxnSpPr>
          <p:nvPr/>
        </p:nvCxnSpPr>
        <p:spPr>
          <a:xfrm>
            <a:off x="3049438" y="2716673"/>
            <a:ext cx="0" cy="408900"/>
          </a:xfrm>
          <a:prstGeom prst="straightConnector1">
            <a:avLst/>
          </a:prstGeom>
          <a:noFill/>
          <a:ln cap="flat" cmpd="sng" w="38100">
            <a:solidFill>
              <a:schemeClr val="dk2"/>
            </a:solidFill>
            <a:prstDash val="dash"/>
            <a:round/>
            <a:headEnd len="med" w="med" type="none"/>
            <a:tailEnd len="med" w="med" type="none"/>
          </a:ln>
        </p:spPr>
      </p:cxnSp>
      <p:sp>
        <p:nvSpPr>
          <p:cNvPr id="297" name="Google Shape;297;p16"/>
          <p:cNvSpPr txBox="1"/>
          <p:nvPr/>
        </p:nvSpPr>
        <p:spPr>
          <a:xfrm>
            <a:off x="4189600" y="3125549"/>
            <a:ext cx="1702200" cy="498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ELGHOUL</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rPr lang="en" sz="1200">
                <a:solidFill>
                  <a:schemeClr val="dk1"/>
                </a:solidFill>
                <a:latin typeface="Krona One"/>
                <a:ea typeface="Krona One"/>
                <a:cs typeface="Krona One"/>
                <a:sym typeface="Krona One"/>
              </a:rPr>
              <a:t>AYMEN</a:t>
            </a:r>
            <a:endParaRPr sz="1200">
              <a:solidFill>
                <a:schemeClr val="dk1"/>
              </a:solidFill>
              <a:latin typeface="Krona One"/>
              <a:ea typeface="Krona One"/>
              <a:cs typeface="Krona One"/>
              <a:sym typeface="Krona One"/>
            </a:endParaRPr>
          </a:p>
        </p:txBody>
      </p:sp>
      <p:sp>
        <p:nvSpPr>
          <p:cNvPr id="298" name="Google Shape;298;p16"/>
          <p:cNvSpPr txBox="1"/>
          <p:nvPr/>
        </p:nvSpPr>
        <p:spPr>
          <a:xfrm>
            <a:off x="4014850" y="4006323"/>
            <a:ext cx="2051700" cy="5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Développeur</a:t>
            </a:r>
            <a:endParaRPr>
              <a:solidFill>
                <a:schemeClr val="lt1"/>
              </a:solidFill>
              <a:latin typeface="Ubuntu"/>
              <a:ea typeface="Ubuntu"/>
              <a:cs typeface="Ubuntu"/>
              <a:sym typeface="Ubuntu"/>
            </a:endParaRPr>
          </a:p>
          <a:p>
            <a:pPr indent="0" lvl="0" marL="0" rtl="0" algn="ctr">
              <a:spcBef>
                <a:spcPts val="0"/>
              </a:spcBef>
              <a:spcAft>
                <a:spcPts val="0"/>
              </a:spcAft>
              <a:buNone/>
            </a:pPr>
            <a:r>
              <a:rPr lang="en">
                <a:solidFill>
                  <a:schemeClr val="lt1"/>
                </a:solidFill>
                <a:latin typeface="Ubuntu"/>
                <a:ea typeface="Ubuntu"/>
                <a:cs typeface="Ubuntu"/>
                <a:sym typeface="Ubuntu"/>
              </a:rPr>
              <a:t>Front-end</a:t>
            </a:r>
            <a:endParaRPr>
              <a:solidFill>
                <a:schemeClr val="lt1"/>
              </a:solidFill>
              <a:latin typeface="Ubuntu"/>
              <a:ea typeface="Ubuntu"/>
              <a:cs typeface="Ubuntu"/>
              <a:sym typeface="Ubuntu"/>
            </a:endParaRPr>
          </a:p>
        </p:txBody>
      </p:sp>
      <p:sp>
        <p:nvSpPr>
          <p:cNvPr id="299" name="Google Shape;299;p16"/>
          <p:cNvSpPr txBox="1"/>
          <p:nvPr/>
        </p:nvSpPr>
        <p:spPr>
          <a:xfrm>
            <a:off x="4702895" y="2391765"/>
            <a:ext cx="675600" cy="324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Krona One"/>
              <a:ea typeface="Krona One"/>
              <a:cs typeface="Krona One"/>
              <a:sym typeface="Krona One"/>
            </a:endParaRPr>
          </a:p>
        </p:txBody>
      </p:sp>
      <p:cxnSp>
        <p:nvCxnSpPr>
          <p:cNvPr id="300" name="Google Shape;300;p16"/>
          <p:cNvCxnSpPr/>
          <p:nvPr/>
        </p:nvCxnSpPr>
        <p:spPr>
          <a:xfrm>
            <a:off x="927588" y="3658150"/>
            <a:ext cx="0" cy="513600"/>
          </a:xfrm>
          <a:prstGeom prst="straightConnector1">
            <a:avLst/>
          </a:prstGeom>
          <a:noFill/>
          <a:ln cap="flat" cmpd="sng" w="38100">
            <a:solidFill>
              <a:schemeClr val="dk2"/>
            </a:solidFill>
            <a:prstDash val="dash"/>
            <a:round/>
            <a:headEnd len="med" w="med" type="none"/>
            <a:tailEnd len="med" w="med" type="none"/>
          </a:ln>
        </p:spPr>
      </p:cxnSp>
      <p:cxnSp>
        <p:nvCxnSpPr>
          <p:cNvPr id="301" name="Google Shape;301;p16"/>
          <p:cNvCxnSpPr>
            <a:stCxn id="294" idx="1"/>
            <a:endCxn id="302" idx="3"/>
          </p:cNvCxnSpPr>
          <p:nvPr/>
        </p:nvCxnSpPr>
        <p:spPr>
          <a:xfrm rot="10800000">
            <a:off x="1265638" y="2554223"/>
            <a:ext cx="1446000" cy="0"/>
          </a:xfrm>
          <a:prstGeom prst="straightConnector1">
            <a:avLst/>
          </a:prstGeom>
          <a:noFill/>
          <a:ln cap="flat" cmpd="sng" w="38100">
            <a:solidFill>
              <a:schemeClr val="dk2"/>
            </a:solidFill>
            <a:prstDash val="dash"/>
            <a:round/>
            <a:headEnd len="med" w="med" type="none"/>
            <a:tailEnd len="med" w="med" type="none"/>
          </a:ln>
        </p:spPr>
      </p:cxnSp>
      <p:cxnSp>
        <p:nvCxnSpPr>
          <p:cNvPr id="303" name="Google Shape;303;p16"/>
          <p:cNvCxnSpPr>
            <a:stCxn id="294" idx="3"/>
            <a:endCxn id="299" idx="1"/>
          </p:cNvCxnSpPr>
          <p:nvPr/>
        </p:nvCxnSpPr>
        <p:spPr>
          <a:xfrm>
            <a:off x="3387238" y="2554223"/>
            <a:ext cx="1315800" cy="0"/>
          </a:xfrm>
          <a:prstGeom prst="straightConnector1">
            <a:avLst/>
          </a:prstGeom>
          <a:noFill/>
          <a:ln cap="flat" cmpd="sng" w="38100">
            <a:solidFill>
              <a:schemeClr val="dk2"/>
            </a:solidFill>
            <a:prstDash val="dash"/>
            <a:round/>
            <a:headEnd len="med" w="med" type="none"/>
            <a:tailEnd len="med" w="med" type="none"/>
          </a:ln>
        </p:spPr>
      </p:cxnSp>
      <p:cxnSp>
        <p:nvCxnSpPr>
          <p:cNvPr id="304" name="Google Shape;304;p16"/>
          <p:cNvCxnSpPr>
            <a:stCxn id="299" idx="3"/>
            <a:endCxn id="305" idx="1"/>
          </p:cNvCxnSpPr>
          <p:nvPr/>
        </p:nvCxnSpPr>
        <p:spPr>
          <a:xfrm flipH="1" rot="10800000">
            <a:off x="5378495" y="2523915"/>
            <a:ext cx="1190700" cy="30300"/>
          </a:xfrm>
          <a:prstGeom prst="straightConnector1">
            <a:avLst/>
          </a:prstGeom>
          <a:noFill/>
          <a:ln cap="flat" cmpd="sng" w="38100">
            <a:solidFill>
              <a:schemeClr val="dk2"/>
            </a:solidFill>
            <a:prstDash val="dash"/>
            <a:round/>
            <a:headEnd len="med" w="med" type="none"/>
            <a:tailEnd len="med" w="med" type="none"/>
          </a:ln>
        </p:spPr>
      </p:cxnSp>
      <p:grpSp>
        <p:nvGrpSpPr>
          <p:cNvPr id="306" name="Google Shape;306;p16"/>
          <p:cNvGrpSpPr/>
          <p:nvPr/>
        </p:nvGrpSpPr>
        <p:grpSpPr>
          <a:xfrm>
            <a:off x="7814785" y="1922450"/>
            <a:ext cx="1203000" cy="1203000"/>
            <a:chOff x="941101" y="1693850"/>
            <a:chExt cx="1203000" cy="1203000"/>
          </a:xfrm>
        </p:grpSpPr>
        <p:grpSp>
          <p:nvGrpSpPr>
            <p:cNvPr id="307" name="Google Shape;307;p16"/>
            <p:cNvGrpSpPr/>
            <p:nvPr/>
          </p:nvGrpSpPr>
          <p:grpSpPr>
            <a:xfrm>
              <a:off x="941101" y="1693850"/>
              <a:ext cx="1203000" cy="1203000"/>
              <a:chOff x="881572" y="1432200"/>
              <a:chExt cx="1203000" cy="1203000"/>
            </a:xfrm>
          </p:grpSpPr>
          <p:sp>
            <p:nvSpPr>
              <p:cNvPr id="308" name="Google Shape;308;p16"/>
              <p:cNvSpPr/>
              <p:nvPr/>
            </p:nvSpPr>
            <p:spPr>
              <a:xfrm>
                <a:off x="881572" y="1432200"/>
                <a:ext cx="1203000" cy="1203000"/>
              </a:xfrm>
              <a:prstGeom prst="ellipse">
                <a:avLst/>
              </a:prstGeom>
              <a:solidFill>
                <a:srgbClr val="1F42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16"/>
              <p:cNvGrpSpPr/>
              <p:nvPr/>
            </p:nvGrpSpPr>
            <p:grpSpPr>
              <a:xfrm>
                <a:off x="1110392" y="1660945"/>
                <a:ext cx="745400" cy="745520"/>
                <a:chOff x="1959049" y="1148473"/>
                <a:chExt cx="2428804" cy="2429195"/>
              </a:xfrm>
            </p:grpSpPr>
            <p:sp>
              <p:nvSpPr>
                <p:cNvPr id="310" name="Google Shape;310;p16"/>
                <p:cNvSpPr/>
                <p:nvPr/>
              </p:nvSpPr>
              <p:spPr>
                <a:xfrm>
                  <a:off x="1959050" y="1149826"/>
                  <a:ext cx="2428800" cy="2427668"/>
                </a:xfrm>
                <a:custGeom>
                  <a:rect b="b" l="l" r="r" t="t"/>
                  <a:pathLst>
                    <a:path extrusionOk="0" h="8580" w="8584">
                      <a:moveTo>
                        <a:pt x="4292" y="0"/>
                      </a:moveTo>
                      <a:cubicBezTo>
                        <a:pt x="1922" y="0"/>
                        <a:pt x="1" y="1918"/>
                        <a:pt x="1" y="4288"/>
                      </a:cubicBezTo>
                      <a:cubicBezTo>
                        <a:pt x="1" y="6658"/>
                        <a:pt x="1922" y="8579"/>
                        <a:pt x="4292" y="8579"/>
                      </a:cubicBezTo>
                      <a:cubicBezTo>
                        <a:pt x="6662" y="8579"/>
                        <a:pt x="8584" y="6658"/>
                        <a:pt x="8584" y="4288"/>
                      </a:cubicBezTo>
                      <a:cubicBezTo>
                        <a:pt x="8584" y="1918"/>
                        <a:pt x="6662" y="0"/>
                        <a:pt x="4292" y="0"/>
                      </a:cubicBezTo>
                      <a:close/>
                    </a:path>
                  </a:pathLst>
                </a:custGeom>
                <a:solidFill>
                  <a:srgbClr val="5A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1959049" y="1148473"/>
                  <a:ext cx="2428803" cy="2429195"/>
                </a:xfrm>
                <a:custGeom>
                  <a:rect b="b" l="l" r="r" t="t"/>
                  <a:pathLst>
                    <a:path extrusionOk="0" h="6201" w="6200">
                      <a:moveTo>
                        <a:pt x="2465" y="490"/>
                      </a:moveTo>
                      <a:cubicBezTo>
                        <a:pt x="2634" y="490"/>
                        <a:pt x="2783" y="637"/>
                        <a:pt x="2783" y="817"/>
                      </a:cubicBezTo>
                      <a:lnTo>
                        <a:pt x="2783" y="1354"/>
                      </a:lnTo>
                      <a:cubicBezTo>
                        <a:pt x="2783" y="1487"/>
                        <a:pt x="2699" y="1606"/>
                        <a:pt x="2570" y="1655"/>
                      </a:cubicBezTo>
                      <a:cubicBezTo>
                        <a:pt x="2534" y="1669"/>
                        <a:pt x="2494" y="1686"/>
                        <a:pt x="2459" y="1700"/>
                      </a:cubicBezTo>
                      <a:cubicBezTo>
                        <a:pt x="2414" y="1721"/>
                        <a:pt x="2365" y="1731"/>
                        <a:pt x="2318" y="1731"/>
                      </a:cubicBezTo>
                      <a:cubicBezTo>
                        <a:pt x="2234" y="1731"/>
                        <a:pt x="2153" y="1700"/>
                        <a:pt x="2090" y="1637"/>
                      </a:cubicBezTo>
                      <a:lnTo>
                        <a:pt x="1713" y="1260"/>
                      </a:lnTo>
                      <a:cubicBezTo>
                        <a:pt x="1562" y="1114"/>
                        <a:pt x="1589" y="861"/>
                        <a:pt x="1771" y="754"/>
                      </a:cubicBezTo>
                      <a:cubicBezTo>
                        <a:pt x="1961" y="648"/>
                        <a:pt x="2166" y="559"/>
                        <a:pt x="2383" y="502"/>
                      </a:cubicBezTo>
                      <a:cubicBezTo>
                        <a:pt x="2411" y="494"/>
                        <a:pt x="2438" y="490"/>
                        <a:pt x="2465" y="490"/>
                      </a:cubicBezTo>
                      <a:close/>
                      <a:moveTo>
                        <a:pt x="3738" y="490"/>
                      </a:moveTo>
                      <a:cubicBezTo>
                        <a:pt x="3765" y="490"/>
                        <a:pt x="3793" y="494"/>
                        <a:pt x="3821" y="502"/>
                      </a:cubicBezTo>
                      <a:cubicBezTo>
                        <a:pt x="4034" y="559"/>
                        <a:pt x="4243" y="648"/>
                        <a:pt x="4434" y="754"/>
                      </a:cubicBezTo>
                      <a:cubicBezTo>
                        <a:pt x="4612" y="861"/>
                        <a:pt x="4638" y="1114"/>
                        <a:pt x="4491" y="1260"/>
                      </a:cubicBezTo>
                      <a:lnTo>
                        <a:pt x="4110" y="1637"/>
                      </a:lnTo>
                      <a:cubicBezTo>
                        <a:pt x="4050" y="1700"/>
                        <a:pt x="3969" y="1731"/>
                        <a:pt x="3886" y="1731"/>
                      </a:cubicBezTo>
                      <a:cubicBezTo>
                        <a:pt x="3839" y="1731"/>
                        <a:pt x="3791" y="1721"/>
                        <a:pt x="3746" y="1700"/>
                      </a:cubicBezTo>
                      <a:cubicBezTo>
                        <a:pt x="3706" y="1686"/>
                        <a:pt x="3670" y="1669"/>
                        <a:pt x="3635" y="1655"/>
                      </a:cubicBezTo>
                      <a:cubicBezTo>
                        <a:pt x="3506" y="1606"/>
                        <a:pt x="3418" y="1487"/>
                        <a:pt x="3418" y="1354"/>
                      </a:cubicBezTo>
                      <a:lnTo>
                        <a:pt x="3418" y="817"/>
                      </a:lnTo>
                      <a:cubicBezTo>
                        <a:pt x="3418" y="637"/>
                        <a:pt x="3566" y="490"/>
                        <a:pt x="3738" y="490"/>
                      </a:cubicBezTo>
                      <a:close/>
                      <a:moveTo>
                        <a:pt x="1031" y="1615"/>
                      </a:moveTo>
                      <a:cubicBezTo>
                        <a:pt x="1114" y="1615"/>
                        <a:pt x="1197" y="1646"/>
                        <a:pt x="1260" y="1709"/>
                      </a:cubicBezTo>
                      <a:lnTo>
                        <a:pt x="1642" y="2090"/>
                      </a:lnTo>
                      <a:cubicBezTo>
                        <a:pt x="1740" y="2188"/>
                        <a:pt x="1762" y="2335"/>
                        <a:pt x="1705" y="2459"/>
                      </a:cubicBezTo>
                      <a:cubicBezTo>
                        <a:pt x="1687" y="2495"/>
                        <a:pt x="1668" y="2530"/>
                        <a:pt x="1656" y="2569"/>
                      </a:cubicBezTo>
                      <a:cubicBezTo>
                        <a:pt x="1611" y="2694"/>
                        <a:pt x="1492" y="2782"/>
                        <a:pt x="1353" y="2782"/>
                      </a:cubicBezTo>
                      <a:lnTo>
                        <a:pt x="816" y="2782"/>
                      </a:lnTo>
                      <a:cubicBezTo>
                        <a:pt x="608" y="2782"/>
                        <a:pt x="448" y="2583"/>
                        <a:pt x="501" y="2379"/>
                      </a:cubicBezTo>
                      <a:cubicBezTo>
                        <a:pt x="564" y="2166"/>
                        <a:pt x="648" y="1962"/>
                        <a:pt x="759" y="1770"/>
                      </a:cubicBezTo>
                      <a:cubicBezTo>
                        <a:pt x="817" y="1668"/>
                        <a:pt x="923" y="1615"/>
                        <a:pt x="1031" y="1615"/>
                      </a:cubicBezTo>
                      <a:close/>
                      <a:moveTo>
                        <a:pt x="5171" y="1615"/>
                      </a:moveTo>
                      <a:cubicBezTo>
                        <a:pt x="5280" y="1615"/>
                        <a:pt x="5388" y="1668"/>
                        <a:pt x="5446" y="1770"/>
                      </a:cubicBezTo>
                      <a:cubicBezTo>
                        <a:pt x="5552" y="1962"/>
                        <a:pt x="5641" y="2166"/>
                        <a:pt x="5699" y="2379"/>
                      </a:cubicBezTo>
                      <a:cubicBezTo>
                        <a:pt x="5757" y="2583"/>
                        <a:pt x="5593" y="2782"/>
                        <a:pt x="5384" y="2782"/>
                      </a:cubicBezTo>
                      <a:lnTo>
                        <a:pt x="4847" y="2782"/>
                      </a:lnTo>
                      <a:cubicBezTo>
                        <a:pt x="4714" y="2782"/>
                        <a:pt x="4594" y="2694"/>
                        <a:pt x="4545" y="2569"/>
                      </a:cubicBezTo>
                      <a:cubicBezTo>
                        <a:pt x="4532" y="2530"/>
                        <a:pt x="4518" y="2495"/>
                        <a:pt x="4501" y="2459"/>
                      </a:cubicBezTo>
                      <a:cubicBezTo>
                        <a:pt x="4442" y="2335"/>
                        <a:pt x="4465" y="2188"/>
                        <a:pt x="4563" y="2090"/>
                      </a:cubicBezTo>
                      <a:lnTo>
                        <a:pt x="4940" y="1709"/>
                      </a:lnTo>
                      <a:cubicBezTo>
                        <a:pt x="5003" y="1646"/>
                        <a:pt x="5087" y="1615"/>
                        <a:pt x="5171" y="1615"/>
                      </a:cubicBezTo>
                      <a:close/>
                      <a:moveTo>
                        <a:pt x="1353" y="3417"/>
                      </a:moveTo>
                      <a:cubicBezTo>
                        <a:pt x="1492" y="3417"/>
                        <a:pt x="1611" y="3501"/>
                        <a:pt x="1656" y="3630"/>
                      </a:cubicBezTo>
                      <a:cubicBezTo>
                        <a:pt x="1668" y="3671"/>
                        <a:pt x="1687" y="3706"/>
                        <a:pt x="1705" y="3741"/>
                      </a:cubicBezTo>
                      <a:cubicBezTo>
                        <a:pt x="1762" y="3866"/>
                        <a:pt x="1740" y="4013"/>
                        <a:pt x="1642" y="4110"/>
                      </a:cubicBezTo>
                      <a:lnTo>
                        <a:pt x="1260" y="4487"/>
                      </a:lnTo>
                      <a:cubicBezTo>
                        <a:pt x="1196" y="4553"/>
                        <a:pt x="1112" y="4585"/>
                        <a:pt x="1029" y="4585"/>
                      </a:cubicBezTo>
                      <a:cubicBezTo>
                        <a:pt x="921" y="4585"/>
                        <a:pt x="816" y="4532"/>
                        <a:pt x="759" y="4429"/>
                      </a:cubicBezTo>
                      <a:cubicBezTo>
                        <a:pt x="648" y="4239"/>
                        <a:pt x="564" y="4034"/>
                        <a:pt x="501" y="3817"/>
                      </a:cubicBezTo>
                      <a:cubicBezTo>
                        <a:pt x="448" y="3618"/>
                        <a:pt x="608" y="3417"/>
                        <a:pt x="816" y="3417"/>
                      </a:cubicBezTo>
                      <a:close/>
                      <a:moveTo>
                        <a:pt x="5384" y="3417"/>
                      </a:moveTo>
                      <a:cubicBezTo>
                        <a:pt x="5593" y="3417"/>
                        <a:pt x="5757" y="3618"/>
                        <a:pt x="5699" y="3817"/>
                      </a:cubicBezTo>
                      <a:cubicBezTo>
                        <a:pt x="5641" y="4034"/>
                        <a:pt x="5552" y="4239"/>
                        <a:pt x="5446" y="4429"/>
                      </a:cubicBezTo>
                      <a:cubicBezTo>
                        <a:pt x="5388" y="4532"/>
                        <a:pt x="5282" y="4585"/>
                        <a:pt x="5173" y="4585"/>
                      </a:cubicBezTo>
                      <a:cubicBezTo>
                        <a:pt x="5089" y="4585"/>
                        <a:pt x="5004" y="4553"/>
                        <a:pt x="4940" y="4487"/>
                      </a:cubicBezTo>
                      <a:lnTo>
                        <a:pt x="4563" y="4110"/>
                      </a:lnTo>
                      <a:cubicBezTo>
                        <a:pt x="4465" y="4013"/>
                        <a:pt x="4442" y="3866"/>
                        <a:pt x="4501" y="3741"/>
                      </a:cubicBezTo>
                      <a:cubicBezTo>
                        <a:pt x="4518" y="3706"/>
                        <a:pt x="4532" y="3671"/>
                        <a:pt x="4545" y="3630"/>
                      </a:cubicBezTo>
                      <a:cubicBezTo>
                        <a:pt x="4594" y="3501"/>
                        <a:pt x="4714" y="3417"/>
                        <a:pt x="4847" y="3417"/>
                      </a:cubicBezTo>
                      <a:close/>
                      <a:moveTo>
                        <a:pt x="2321" y="4466"/>
                      </a:moveTo>
                      <a:cubicBezTo>
                        <a:pt x="2368" y="4466"/>
                        <a:pt x="2415" y="4476"/>
                        <a:pt x="2459" y="4496"/>
                      </a:cubicBezTo>
                      <a:cubicBezTo>
                        <a:pt x="2494" y="4513"/>
                        <a:pt x="2534" y="4531"/>
                        <a:pt x="2570" y="4545"/>
                      </a:cubicBezTo>
                      <a:cubicBezTo>
                        <a:pt x="2699" y="4593"/>
                        <a:pt x="2783" y="4709"/>
                        <a:pt x="2783" y="4847"/>
                      </a:cubicBezTo>
                      <a:lnTo>
                        <a:pt x="2783" y="5384"/>
                      </a:lnTo>
                      <a:cubicBezTo>
                        <a:pt x="2783" y="5565"/>
                        <a:pt x="2632" y="5709"/>
                        <a:pt x="2462" y="5709"/>
                      </a:cubicBezTo>
                      <a:cubicBezTo>
                        <a:pt x="2436" y="5709"/>
                        <a:pt x="2410" y="5706"/>
                        <a:pt x="2383" y="5699"/>
                      </a:cubicBezTo>
                      <a:cubicBezTo>
                        <a:pt x="2166" y="5637"/>
                        <a:pt x="1961" y="5552"/>
                        <a:pt x="1771" y="5445"/>
                      </a:cubicBezTo>
                      <a:cubicBezTo>
                        <a:pt x="1589" y="5339"/>
                        <a:pt x="1562" y="5086"/>
                        <a:pt x="1713" y="4939"/>
                      </a:cubicBezTo>
                      <a:lnTo>
                        <a:pt x="2090" y="4558"/>
                      </a:lnTo>
                      <a:cubicBezTo>
                        <a:pt x="2153" y="4498"/>
                        <a:pt x="2237" y="4466"/>
                        <a:pt x="2321" y="4466"/>
                      </a:cubicBezTo>
                      <a:close/>
                      <a:moveTo>
                        <a:pt x="3883" y="4466"/>
                      </a:moveTo>
                      <a:cubicBezTo>
                        <a:pt x="3967" y="4466"/>
                        <a:pt x="4050" y="4498"/>
                        <a:pt x="4110" y="4558"/>
                      </a:cubicBezTo>
                      <a:lnTo>
                        <a:pt x="4491" y="4939"/>
                      </a:lnTo>
                      <a:cubicBezTo>
                        <a:pt x="4638" y="5086"/>
                        <a:pt x="4612" y="5339"/>
                        <a:pt x="4434" y="5445"/>
                      </a:cubicBezTo>
                      <a:cubicBezTo>
                        <a:pt x="4243" y="5552"/>
                        <a:pt x="4034" y="5637"/>
                        <a:pt x="3821" y="5699"/>
                      </a:cubicBezTo>
                      <a:cubicBezTo>
                        <a:pt x="3794" y="5706"/>
                        <a:pt x="3767" y="5709"/>
                        <a:pt x="3741" y="5709"/>
                      </a:cubicBezTo>
                      <a:cubicBezTo>
                        <a:pt x="3568" y="5709"/>
                        <a:pt x="3418" y="5565"/>
                        <a:pt x="3418" y="5384"/>
                      </a:cubicBezTo>
                      <a:lnTo>
                        <a:pt x="3418" y="4847"/>
                      </a:lnTo>
                      <a:cubicBezTo>
                        <a:pt x="3418" y="4709"/>
                        <a:pt x="3506" y="4593"/>
                        <a:pt x="3635" y="4545"/>
                      </a:cubicBezTo>
                      <a:cubicBezTo>
                        <a:pt x="3670" y="4531"/>
                        <a:pt x="3706" y="4513"/>
                        <a:pt x="3746" y="4496"/>
                      </a:cubicBezTo>
                      <a:cubicBezTo>
                        <a:pt x="3790" y="4476"/>
                        <a:pt x="3837" y="4466"/>
                        <a:pt x="3883" y="4466"/>
                      </a:cubicBezTo>
                      <a:close/>
                      <a:moveTo>
                        <a:pt x="3102" y="0"/>
                      </a:moveTo>
                      <a:cubicBezTo>
                        <a:pt x="1389" y="0"/>
                        <a:pt x="0" y="1389"/>
                        <a:pt x="0" y="3098"/>
                      </a:cubicBezTo>
                      <a:cubicBezTo>
                        <a:pt x="0" y="4812"/>
                        <a:pt x="1389" y="6201"/>
                        <a:pt x="3102" y="6201"/>
                      </a:cubicBezTo>
                      <a:cubicBezTo>
                        <a:pt x="4815" y="6201"/>
                        <a:pt x="6200" y="4812"/>
                        <a:pt x="6200" y="3098"/>
                      </a:cubicBezTo>
                      <a:cubicBezTo>
                        <a:pt x="6200" y="1389"/>
                        <a:pt x="4815" y="0"/>
                        <a:pt x="3102" y="0"/>
                      </a:cubicBezTo>
                      <a:close/>
                    </a:path>
                  </a:pathLst>
                </a:cu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174235" y="1148473"/>
                  <a:ext cx="1213618" cy="2429195"/>
                </a:xfrm>
                <a:custGeom>
                  <a:rect b="b" l="l" r="r" t="t"/>
                  <a:pathLst>
                    <a:path extrusionOk="0" h="6201" w="3098">
                      <a:moveTo>
                        <a:pt x="636" y="490"/>
                      </a:moveTo>
                      <a:cubicBezTo>
                        <a:pt x="663" y="490"/>
                        <a:pt x="691" y="494"/>
                        <a:pt x="719" y="502"/>
                      </a:cubicBezTo>
                      <a:cubicBezTo>
                        <a:pt x="932" y="559"/>
                        <a:pt x="1141" y="648"/>
                        <a:pt x="1332" y="754"/>
                      </a:cubicBezTo>
                      <a:cubicBezTo>
                        <a:pt x="1510" y="861"/>
                        <a:pt x="1536" y="1114"/>
                        <a:pt x="1389" y="1260"/>
                      </a:cubicBezTo>
                      <a:lnTo>
                        <a:pt x="1008" y="1637"/>
                      </a:lnTo>
                      <a:cubicBezTo>
                        <a:pt x="948" y="1700"/>
                        <a:pt x="867" y="1731"/>
                        <a:pt x="784" y="1731"/>
                      </a:cubicBezTo>
                      <a:cubicBezTo>
                        <a:pt x="737" y="1731"/>
                        <a:pt x="689" y="1721"/>
                        <a:pt x="644" y="1700"/>
                      </a:cubicBezTo>
                      <a:cubicBezTo>
                        <a:pt x="604" y="1686"/>
                        <a:pt x="568" y="1669"/>
                        <a:pt x="533" y="1655"/>
                      </a:cubicBezTo>
                      <a:cubicBezTo>
                        <a:pt x="404" y="1606"/>
                        <a:pt x="316" y="1487"/>
                        <a:pt x="316" y="1354"/>
                      </a:cubicBezTo>
                      <a:lnTo>
                        <a:pt x="316" y="817"/>
                      </a:lnTo>
                      <a:cubicBezTo>
                        <a:pt x="316" y="637"/>
                        <a:pt x="464" y="490"/>
                        <a:pt x="636" y="490"/>
                      </a:cubicBezTo>
                      <a:close/>
                      <a:moveTo>
                        <a:pt x="2069" y="1615"/>
                      </a:moveTo>
                      <a:cubicBezTo>
                        <a:pt x="2178" y="1615"/>
                        <a:pt x="2286" y="1668"/>
                        <a:pt x="2344" y="1770"/>
                      </a:cubicBezTo>
                      <a:cubicBezTo>
                        <a:pt x="2450" y="1962"/>
                        <a:pt x="2539" y="2166"/>
                        <a:pt x="2597" y="2379"/>
                      </a:cubicBezTo>
                      <a:cubicBezTo>
                        <a:pt x="2655" y="2583"/>
                        <a:pt x="2491" y="2782"/>
                        <a:pt x="2282" y="2782"/>
                      </a:cubicBezTo>
                      <a:lnTo>
                        <a:pt x="1745" y="2782"/>
                      </a:lnTo>
                      <a:cubicBezTo>
                        <a:pt x="1612" y="2782"/>
                        <a:pt x="1492" y="2694"/>
                        <a:pt x="1443" y="2569"/>
                      </a:cubicBezTo>
                      <a:cubicBezTo>
                        <a:pt x="1430" y="2530"/>
                        <a:pt x="1416" y="2495"/>
                        <a:pt x="1399" y="2459"/>
                      </a:cubicBezTo>
                      <a:cubicBezTo>
                        <a:pt x="1340" y="2335"/>
                        <a:pt x="1363" y="2188"/>
                        <a:pt x="1461" y="2090"/>
                      </a:cubicBezTo>
                      <a:lnTo>
                        <a:pt x="1838" y="1709"/>
                      </a:lnTo>
                      <a:cubicBezTo>
                        <a:pt x="1901" y="1646"/>
                        <a:pt x="1985" y="1615"/>
                        <a:pt x="2069" y="1615"/>
                      </a:cubicBezTo>
                      <a:close/>
                      <a:moveTo>
                        <a:pt x="2282" y="3417"/>
                      </a:moveTo>
                      <a:cubicBezTo>
                        <a:pt x="2491" y="3417"/>
                        <a:pt x="2655" y="3618"/>
                        <a:pt x="2597" y="3817"/>
                      </a:cubicBezTo>
                      <a:cubicBezTo>
                        <a:pt x="2539" y="4034"/>
                        <a:pt x="2450" y="4239"/>
                        <a:pt x="2344" y="4429"/>
                      </a:cubicBezTo>
                      <a:cubicBezTo>
                        <a:pt x="2286" y="4532"/>
                        <a:pt x="2180" y="4585"/>
                        <a:pt x="2071" y="4585"/>
                      </a:cubicBezTo>
                      <a:cubicBezTo>
                        <a:pt x="1987" y="4585"/>
                        <a:pt x="1902" y="4553"/>
                        <a:pt x="1838" y="4487"/>
                      </a:cubicBezTo>
                      <a:lnTo>
                        <a:pt x="1461" y="4110"/>
                      </a:lnTo>
                      <a:cubicBezTo>
                        <a:pt x="1363" y="4013"/>
                        <a:pt x="1340" y="3866"/>
                        <a:pt x="1399" y="3741"/>
                      </a:cubicBezTo>
                      <a:cubicBezTo>
                        <a:pt x="1416" y="3706"/>
                        <a:pt x="1430" y="3671"/>
                        <a:pt x="1443" y="3630"/>
                      </a:cubicBezTo>
                      <a:cubicBezTo>
                        <a:pt x="1492" y="3501"/>
                        <a:pt x="1612" y="3417"/>
                        <a:pt x="1745" y="3417"/>
                      </a:cubicBezTo>
                      <a:close/>
                      <a:moveTo>
                        <a:pt x="781" y="4466"/>
                      </a:moveTo>
                      <a:cubicBezTo>
                        <a:pt x="865" y="4466"/>
                        <a:pt x="948" y="4498"/>
                        <a:pt x="1008" y="4558"/>
                      </a:cubicBezTo>
                      <a:lnTo>
                        <a:pt x="1389" y="4939"/>
                      </a:lnTo>
                      <a:cubicBezTo>
                        <a:pt x="1536" y="5086"/>
                        <a:pt x="1510" y="5339"/>
                        <a:pt x="1332" y="5445"/>
                      </a:cubicBezTo>
                      <a:cubicBezTo>
                        <a:pt x="1141" y="5552"/>
                        <a:pt x="932" y="5637"/>
                        <a:pt x="719" y="5699"/>
                      </a:cubicBezTo>
                      <a:cubicBezTo>
                        <a:pt x="692" y="5706"/>
                        <a:pt x="665" y="5709"/>
                        <a:pt x="639" y="5709"/>
                      </a:cubicBezTo>
                      <a:cubicBezTo>
                        <a:pt x="466" y="5709"/>
                        <a:pt x="316" y="5565"/>
                        <a:pt x="316" y="5384"/>
                      </a:cubicBezTo>
                      <a:lnTo>
                        <a:pt x="316" y="4847"/>
                      </a:lnTo>
                      <a:cubicBezTo>
                        <a:pt x="316" y="4709"/>
                        <a:pt x="404" y="4593"/>
                        <a:pt x="533" y="4545"/>
                      </a:cubicBezTo>
                      <a:cubicBezTo>
                        <a:pt x="568" y="4531"/>
                        <a:pt x="604" y="4513"/>
                        <a:pt x="644" y="4496"/>
                      </a:cubicBezTo>
                      <a:cubicBezTo>
                        <a:pt x="688" y="4476"/>
                        <a:pt x="735" y="4466"/>
                        <a:pt x="781" y="4466"/>
                      </a:cubicBezTo>
                      <a:close/>
                      <a:moveTo>
                        <a:pt x="0" y="0"/>
                      </a:moveTo>
                      <a:lnTo>
                        <a:pt x="0" y="2264"/>
                      </a:lnTo>
                      <a:cubicBezTo>
                        <a:pt x="461" y="2264"/>
                        <a:pt x="834" y="2636"/>
                        <a:pt x="834" y="3098"/>
                      </a:cubicBezTo>
                      <a:cubicBezTo>
                        <a:pt x="834" y="3560"/>
                        <a:pt x="461" y="3937"/>
                        <a:pt x="0" y="3937"/>
                      </a:cubicBezTo>
                      <a:lnTo>
                        <a:pt x="0" y="6201"/>
                      </a:lnTo>
                      <a:cubicBezTo>
                        <a:pt x="1713" y="6201"/>
                        <a:pt x="3098" y="4812"/>
                        <a:pt x="3098" y="3098"/>
                      </a:cubicBezTo>
                      <a:cubicBezTo>
                        <a:pt x="3098" y="1389"/>
                        <a:pt x="1713" y="0"/>
                        <a:pt x="0" y="0"/>
                      </a:cubicBezTo>
                      <a:close/>
                    </a:path>
                  </a:pathLst>
                </a:custGeom>
                <a:solidFill>
                  <a:srgbClr val="80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839088" y="2028525"/>
                  <a:ext cx="668700" cy="6687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4" name="Google Shape;314;p16"/>
            <p:cNvSpPr txBox="1"/>
            <p:nvPr/>
          </p:nvSpPr>
          <p:spPr>
            <a:xfrm>
              <a:off x="1204975" y="1955502"/>
              <a:ext cx="675600" cy="6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Krona One"/>
                <a:ea typeface="Krona One"/>
                <a:cs typeface="Krona One"/>
                <a:sym typeface="Krona One"/>
              </a:endParaRPr>
            </a:p>
          </p:txBody>
        </p:sp>
      </p:grpSp>
      <p:cxnSp>
        <p:nvCxnSpPr>
          <p:cNvPr id="315" name="Google Shape;315;p16"/>
          <p:cNvCxnSpPr>
            <a:stCxn id="299" idx="2"/>
            <a:endCxn id="297" idx="0"/>
          </p:cNvCxnSpPr>
          <p:nvPr/>
        </p:nvCxnSpPr>
        <p:spPr>
          <a:xfrm>
            <a:off x="5040695" y="2716665"/>
            <a:ext cx="0" cy="408900"/>
          </a:xfrm>
          <a:prstGeom prst="straightConnector1">
            <a:avLst/>
          </a:prstGeom>
          <a:noFill/>
          <a:ln cap="flat" cmpd="sng" w="38100">
            <a:solidFill>
              <a:schemeClr val="dk2"/>
            </a:solidFill>
            <a:prstDash val="dash"/>
            <a:round/>
            <a:headEnd len="med" w="med" type="none"/>
            <a:tailEnd len="med" w="med" type="none"/>
          </a:ln>
        </p:spPr>
      </p:cxnSp>
      <p:cxnSp>
        <p:nvCxnSpPr>
          <p:cNvPr id="316" name="Google Shape;316;p16"/>
          <p:cNvCxnSpPr>
            <a:stCxn id="305" idx="2"/>
            <a:endCxn id="317" idx="0"/>
          </p:cNvCxnSpPr>
          <p:nvPr/>
        </p:nvCxnSpPr>
        <p:spPr>
          <a:xfrm>
            <a:off x="6907026" y="2686398"/>
            <a:ext cx="0" cy="423900"/>
          </a:xfrm>
          <a:prstGeom prst="straightConnector1">
            <a:avLst/>
          </a:prstGeom>
          <a:noFill/>
          <a:ln cap="flat" cmpd="sng" w="38100">
            <a:solidFill>
              <a:schemeClr val="dk2"/>
            </a:solidFill>
            <a:prstDash val="dash"/>
            <a:round/>
            <a:headEnd len="med" w="med" type="none"/>
            <a:tailEnd len="med" w="med" type="none"/>
          </a:ln>
        </p:spPr>
      </p:cxnSp>
      <p:sp>
        <p:nvSpPr>
          <p:cNvPr id="318" name="Google Shape;318;p16"/>
          <p:cNvSpPr txBox="1"/>
          <p:nvPr>
            <p:ph type="title"/>
          </p:nvPr>
        </p:nvSpPr>
        <p:spPr>
          <a:xfrm>
            <a:off x="713257" y="20453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Introduction </a:t>
            </a:r>
            <a:endParaRPr sz="2400">
              <a:solidFill>
                <a:schemeClr val="lt1"/>
              </a:solidFill>
            </a:endParaRPr>
          </a:p>
        </p:txBody>
      </p:sp>
      <p:cxnSp>
        <p:nvCxnSpPr>
          <p:cNvPr id="319" name="Google Shape;319;p16"/>
          <p:cNvCxnSpPr>
            <a:stCxn id="297" idx="2"/>
            <a:endCxn id="298" idx="0"/>
          </p:cNvCxnSpPr>
          <p:nvPr/>
        </p:nvCxnSpPr>
        <p:spPr>
          <a:xfrm>
            <a:off x="5040700" y="3624149"/>
            <a:ext cx="0" cy="382200"/>
          </a:xfrm>
          <a:prstGeom prst="straightConnector1">
            <a:avLst/>
          </a:prstGeom>
          <a:noFill/>
          <a:ln cap="flat" cmpd="sng" w="38100">
            <a:solidFill>
              <a:schemeClr val="dk2"/>
            </a:solidFill>
            <a:prstDash val="dash"/>
            <a:round/>
            <a:headEnd len="med" w="med" type="none"/>
            <a:tailEnd len="med" w="med" type="none"/>
          </a:ln>
        </p:spPr>
      </p:cxnSp>
      <p:cxnSp>
        <p:nvCxnSpPr>
          <p:cNvPr id="320" name="Google Shape;320;p16"/>
          <p:cNvCxnSpPr>
            <a:stCxn id="317" idx="2"/>
            <a:endCxn id="321" idx="0"/>
          </p:cNvCxnSpPr>
          <p:nvPr/>
        </p:nvCxnSpPr>
        <p:spPr>
          <a:xfrm>
            <a:off x="6907100" y="3608975"/>
            <a:ext cx="0" cy="397200"/>
          </a:xfrm>
          <a:prstGeom prst="straightConnector1">
            <a:avLst/>
          </a:prstGeom>
          <a:noFill/>
          <a:ln cap="flat" cmpd="sng" w="38100">
            <a:solidFill>
              <a:schemeClr val="dk2"/>
            </a:solidFill>
            <a:prstDash val="dash"/>
            <a:round/>
            <a:headEnd len="med" w="med" type="none"/>
            <a:tailEnd len="med" w="med" type="none"/>
          </a:ln>
        </p:spPr>
      </p:cxnSp>
      <p:cxnSp>
        <p:nvCxnSpPr>
          <p:cNvPr id="322" name="Google Shape;322;p16"/>
          <p:cNvCxnSpPr>
            <a:stCxn id="305" idx="3"/>
            <a:endCxn id="314" idx="1"/>
          </p:cNvCxnSpPr>
          <p:nvPr/>
        </p:nvCxnSpPr>
        <p:spPr>
          <a:xfrm>
            <a:off x="7244826" y="2523948"/>
            <a:ext cx="833700" cy="600"/>
          </a:xfrm>
          <a:prstGeom prst="bentConnector3">
            <a:avLst>
              <a:gd fmla="val 50008" name="adj1"/>
            </a:avLst>
          </a:prstGeom>
          <a:noFill/>
          <a:ln cap="flat" cmpd="sng" w="38100">
            <a:solidFill>
              <a:schemeClr val="dk2"/>
            </a:solidFill>
            <a:prstDash val="dash"/>
            <a:round/>
            <a:headEnd len="med" w="med" type="none"/>
            <a:tailEnd len="med" w="med" type="none"/>
          </a:ln>
        </p:spPr>
      </p:cxnSp>
      <p:grpSp>
        <p:nvGrpSpPr>
          <p:cNvPr id="323" name="Google Shape;323;p16"/>
          <p:cNvGrpSpPr/>
          <p:nvPr/>
        </p:nvGrpSpPr>
        <p:grpSpPr>
          <a:xfrm>
            <a:off x="5979499" y="2361498"/>
            <a:ext cx="1855200" cy="2148501"/>
            <a:chOff x="4682074" y="2361498"/>
            <a:chExt cx="1855200" cy="2148501"/>
          </a:xfrm>
        </p:grpSpPr>
        <p:sp>
          <p:nvSpPr>
            <p:cNvPr id="317" name="Google Shape;317;p16"/>
            <p:cNvSpPr txBox="1"/>
            <p:nvPr/>
          </p:nvSpPr>
          <p:spPr>
            <a:xfrm>
              <a:off x="4758575" y="3110375"/>
              <a:ext cx="1702200" cy="498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MAALEJ</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rPr lang="en" sz="1200">
                  <a:solidFill>
                    <a:schemeClr val="dk1"/>
                  </a:solidFill>
                  <a:latin typeface="Krona One"/>
                  <a:ea typeface="Krona One"/>
                  <a:cs typeface="Krona One"/>
                  <a:sym typeface="Krona One"/>
                </a:rPr>
                <a:t>Ahmed</a:t>
              </a:r>
              <a:endParaRPr sz="1200">
                <a:solidFill>
                  <a:schemeClr val="dk1"/>
                </a:solidFill>
                <a:latin typeface="Krona One"/>
                <a:ea typeface="Krona One"/>
                <a:cs typeface="Krona One"/>
                <a:sym typeface="Krona One"/>
              </a:endParaRPr>
            </a:p>
          </p:txBody>
        </p:sp>
        <p:sp>
          <p:nvSpPr>
            <p:cNvPr id="321" name="Google Shape;321;p16"/>
            <p:cNvSpPr txBox="1"/>
            <p:nvPr/>
          </p:nvSpPr>
          <p:spPr>
            <a:xfrm>
              <a:off x="4682074" y="4006298"/>
              <a:ext cx="1855200" cy="5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Développeur</a:t>
              </a:r>
              <a:endParaRPr>
                <a:solidFill>
                  <a:schemeClr val="lt1"/>
                </a:solidFill>
                <a:latin typeface="Ubuntu"/>
                <a:ea typeface="Ubuntu"/>
                <a:cs typeface="Ubuntu"/>
                <a:sym typeface="Ubuntu"/>
              </a:endParaRPr>
            </a:p>
            <a:p>
              <a:pPr indent="0" lvl="0" marL="0" rtl="0" algn="ctr">
                <a:spcBef>
                  <a:spcPts val="0"/>
                </a:spcBef>
                <a:spcAft>
                  <a:spcPts val="0"/>
                </a:spcAft>
                <a:buNone/>
              </a:pPr>
              <a:r>
                <a:rPr lang="en">
                  <a:solidFill>
                    <a:schemeClr val="lt1"/>
                  </a:solidFill>
                  <a:latin typeface="Ubuntu"/>
                  <a:ea typeface="Ubuntu"/>
                  <a:cs typeface="Ubuntu"/>
                  <a:sym typeface="Ubuntu"/>
                </a:rPr>
                <a:t>Back-end</a:t>
              </a:r>
              <a:endParaRPr>
                <a:solidFill>
                  <a:schemeClr val="lt1"/>
                </a:solidFill>
                <a:latin typeface="Ubuntu"/>
                <a:ea typeface="Ubuntu"/>
                <a:cs typeface="Ubuntu"/>
                <a:sym typeface="Ubuntu"/>
              </a:endParaRPr>
            </a:p>
          </p:txBody>
        </p:sp>
        <p:sp>
          <p:nvSpPr>
            <p:cNvPr id="305" name="Google Shape;305;p16"/>
            <p:cNvSpPr txBox="1"/>
            <p:nvPr/>
          </p:nvSpPr>
          <p:spPr>
            <a:xfrm>
              <a:off x="5271801" y="2361498"/>
              <a:ext cx="675600" cy="324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Krona One"/>
                <a:ea typeface="Krona One"/>
                <a:cs typeface="Krona One"/>
                <a:sym typeface="Krona One"/>
              </a:endParaRPr>
            </a:p>
          </p:txBody>
        </p:sp>
      </p:grpSp>
      <p:grpSp>
        <p:nvGrpSpPr>
          <p:cNvPr id="324" name="Google Shape;324;p16"/>
          <p:cNvGrpSpPr/>
          <p:nvPr/>
        </p:nvGrpSpPr>
        <p:grpSpPr>
          <a:xfrm>
            <a:off x="0" y="2391773"/>
            <a:ext cx="1855200" cy="2148501"/>
            <a:chOff x="713225" y="2361498"/>
            <a:chExt cx="1855200" cy="2148501"/>
          </a:xfrm>
        </p:grpSpPr>
        <p:sp>
          <p:nvSpPr>
            <p:cNvPr id="325" name="Google Shape;325;p16"/>
            <p:cNvSpPr txBox="1"/>
            <p:nvPr/>
          </p:nvSpPr>
          <p:spPr>
            <a:xfrm>
              <a:off x="824675" y="3089550"/>
              <a:ext cx="1632300" cy="513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HCHAICHI</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rPr lang="en" sz="1200">
                  <a:solidFill>
                    <a:schemeClr val="dk1"/>
                  </a:solidFill>
                  <a:latin typeface="Krona One"/>
                  <a:ea typeface="Krona One"/>
                  <a:cs typeface="Krona One"/>
                  <a:sym typeface="Krona One"/>
                </a:rPr>
                <a:t>Farouk</a:t>
              </a:r>
              <a:endParaRPr sz="1200">
                <a:solidFill>
                  <a:schemeClr val="dk1"/>
                </a:solidFill>
                <a:latin typeface="Krona One"/>
                <a:ea typeface="Krona One"/>
                <a:cs typeface="Krona One"/>
                <a:sym typeface="Krona One"/>
              </a:endParaRPr>
            </a:p>
          </p:txBody>
        </p:sp>
        <p:sp>
          <p:nvSpPr>
            <p:cNvPr id="326" name="Google Shape;326;p16"/>
            <p:cNvSpPr txBox="1"/>
            <p:nvPr/>
          </p:nvSpPr>
          <p:spPr>
            <a:xfrm>
              <a:off x="713225" y="4006298"/>
              <a:ext cx="1855200" cy="5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a:ea typeface="Ubuntu"/>
                  <a:cs typeface="Ubuntu"/>
                  <a:sym typeface="Ubuntu"/>
                </a:rPr>
                <a:t>Développeur</a:t>
              </a:r>
              <a:endParaRPr>
                <a:solidFill>
                  <a:schemeClr val="lt1"/>
                </a:solidFill>
                <a:latin typeface="Ubuntu"/>
                <a:ea typeface="Ubuntu"/>
                <a:cs typeface="Ubuntu"/>
                <a:sym typeface="Ubuntu"/>
              </a:endParaRPr>
            </a:p>
            <a:p>
              <a:pPr indent="0" lvl="0" marL="0" rtl="0" algn="ctr">
                <a:spcBef>
                  <a:spcPts val="0"/>
                </a:spcBef>
                <a:spcAft>
                  <a:spcPts val="0"/>
                </a:spcAft>
                <a:buNone/>
              </a:pPr>
              <a:r>
                <a:rPr lang="en">
                  <a:solidFill>
                    <a:schemeClr val="lt1"/>
                  </a:solidFill>
                  <a:latin typeface="Ubuntu"/>
                  <a:ea typeface="Ubuntu"/>
                  <a:cs typeface="Ubuntu"/>
                  <a:sym typeface="Ubuntu"/>
                </a:rPr>
                <a:t>Back-end</a:t>
              </a:r>
              <a:endParaRPr>
                <a:solidFill>
                  <a:schemeClr val="lt1"/>
                </a:solidFill>
                <a:latin typeface="Ubuntu"/>
                <a:ea typeface="Ubuntu"/>
                <a:cs typeface="Ubuntu"/>
                <a:sym typeface="Ubuntu"/>
              </a:endParaRPr>
            </a:p>
          </p:txBody>
        </p:sp>
        <p:sp>
          <p:nvSpPr>
            <p:cNvPr id="302" name="Google Shape;302;p16"/>
            <p:cNvSpPr txBox="1"/>
            <p:nvPr/>
          </p:nvSpPr>
          <p:spPr>
            <a:xfrm>
              <a:off x="1303125" y="2361498"/>
              <a:ext cx="675600" cy="3249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Krona One"/>
                <a:ea typeface="Krona One"/>
                <a:cs typeface="Krona One"/>
                <a:sym typeface="Krona One"/>
              </a:endParaRPr>
            </a:p>
          </p:txBody>
        </p:sp>
      </p:grpSp>
      <p:cxnSp>
        <p:nvCxnSpPr>
          <p:cNvPr id="327" name="Google Shape;327;p16"/>
          <p:cNvCxnSpPr/>
          <p:nvPr/>
        </p:nvCxnSpPr>
        <p:spPr>
          <a:xfrm>
            <a:off x="927588" y="2716673"/>
            <a:ext cx="0" cy="513600"/>
          </a:xfrm>
          <a:prstGeom prst="straightConnector1">
            <a:avLst/>
          </a:prstGeom>
          <a:noFill/>
          <a:ln cap="flat" cmpd="sng" w="38100">
            <a:solidFill>
              <a:schemeClr val="dk2"/>
            </a:solidFill>
            <a:prstDash val="dash"/>
            <a:round/>
            <a:headEnd len="med" w="med" type="none"/>
            <a:tailEnd len="med" w="med" type="none"/>
          </a:ln>
        </p:spPr>
      </p:cxnSp>
      <p:cxnSp>
        <p:nvCxnSpPr>
          <p:cNvPr id="328" name="Google Shape;328;p16"/>
          <p:cNvCxnSpPr/>
          <p:nvPr/>
        </p:nvCxnSpPr>
        <p:spPr>
          <a:xfrm>
            <a:off x="3049450" y="3616474"/>
            <a:ext cx="0" cy="382200"/>
          </a:xfrm>
          <a:prstGeom prst="straightConnector1">
            <a:avLst/>
          </a:prstGeom>
          <a:noFill/>
          <a:ln cap="flat" cmpd="sng" w="38100">
            <a:solidFill>
              <a:schemeClr val="dk2"/>
            </a:solidFill>
            <a:prstDash val="dash"/>
            <a:round/>
            <a:headEnd len="med" w="med" type="none"/>
            <a:tailEnd len="med" w="med" type="none"/>
          </a:ln>
        </p:spPr>
      </p:cxnSp>
      <p:grpSp>
        <p:nvGrpSpPr>
          <p:cNvPr id="329" name="Google Shape;329;p16"/>
          <p:cNvGrpSpPr/>
          <p:nvPr/>
        </p:nvGrpSpPr>
        <p:grpSpPr>
          <a:xfrm>
            <a:off x="802136" y="2410176"/>
            <a:ext cx="251436" cy="257793"/>
            <a:chOff x="-59481900" y="2290800"/>
            <a:chExt cx="319000" cy="309550"/>
          </a:xfrm>
        </p:grpSpPr>
        <p:sp>
          <p:nvSpPr>
            <p:cNvPr id="330" name="Google Shape;330;p16"/>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1" name="Google Shape;331;p16"/>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2" name="Google Shape;332;p16"/>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3" name="Google Shape;333;p16"/>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4" name="Google Shape;334;p16"/>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5" name="Google Shape;335;p16"/>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336" name="Google Shape;336;p16"/>
          <p:cNvGrpSpPr/>
          <p:nvPr/>
        </p:nvGrpSpPr>
        <p:grpSpPr>
          <a:xfrm>
            <a:off x="2923736" y="2410176"/>
            <a:ext cx="251436" cy="257793"/>
            <a:chOff x="-59481900" y="2290800"/>
            <a:chExt cx="319000" cy="309550"/>
          </a:xfrm>
        </p:grpSpPr>
        <p:sp>
          <p:nvSpPr>
            <p:cNvPr id="337" name="Google Shape;337;p16"/>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8" name="Google Shape;338;p16"/>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39" name="Google Shape;339;p16"/>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0" name="Google Shape;340;p16"/>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1" name="Google Shape;341;p16"/>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2" name="Google Shape;342;p16"/>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343" name="Google Shape;343;p16"/>
          <p:cNvGrpSpPr/>
          <p:nvPr/>
        </p:nvGrpSpPr>
        <p:grpSpPr>
          <a:xfrm>
            <a:off x="4915061" y="2425339"/>
            <a:ext cx="251436" cy="257793"/>
            <a:chOff x="-59481900" y="2290800"/>
            <a:chExt cx="319000" cy="309550"/>
          </a:xfrm>
        </p:grpSpPr>
        <p:sp>
          <p:nvSpPr>
            <p:cNvPr id="344" name="Google Shape;344;p16"/>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5" name="Google Shape;345;p16"/>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6" name="Google Shape;346;p16"/>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7" name="Google Shape;347;p16"/>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8" name="Google Shape;348;p16"/>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49" name="Google Shape;349;p16"/>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grpSp>
        <p:nvGrpSpPr>
          <p:cNvPr id="350" name="Google Shape;350;p16"/>
          <p:cNvGrpSpPr/>
          <p:nvPr/>
        </p:nvGrpSpPr>
        <p:grpSpPr>
          <a:xfrm>
            <a:off x="6781298" y="2395351"/>
            <a:ext cx="251436" cy="257793"/>
            <a:chOff x="-59481900" y="2290800"/>
            <a:chExt cx="319000" cy="309550"/>
          </a:xfrm>
        </p:grpSpPr>
        <p:sp>
          <p:nvSpPr>
            <p:cNvPr id="351" name="Google Shape;351;p16"/>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2" name="Google Shape;352;p16"/>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3" name="Google Shape;353;p16"/>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4" name="Google Shape;354;p16"/>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5" name="Google Shape;355;p16"/>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6" name="Google Shape;356;p16"/>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 name="Shape 360"/>
        <p:cNvGrpSpPr/>
        <p:nvPr/>
      </p:nvGrpSpPr>
      <p:grpSpPr>
        <a:xfrm>
          <a:off x="0" y="0"/>
          <a:ext cx="0" cy="0"/>
          <a:chOff x="0" y="0"/>
          <a:chExt cx="0" cy="0"/>
        </a:xfrm>
      </p:grpSpPr>
      <p:sp>
        <p:nvSpPr>
          <p:cNvPr id="361" name="Google Shape;361;p17"/>
          <p:cNvSpPr txBox="1"/>
          <p:nvPr>
            <p:ph type="title"/>
          </p:nvPr>
        </p:nvSpPr>
        <p:spPr>
          <a:xfrm>
            <a:off x="713232" y="403213"/>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Les objectives et l’idée du projet</a:t>
            </a:r>
            <a:endParaRPr>
              <a:solidFill>
                <a:schemeClr val="lt1"/>
              </a:solidFill>
            </a:endParaRPr>
          </a:p>
        </p:txBody>
      </p:sp>
      <p:grpSp>
        <p:nvGrpSpPr>
          <p:cNvPr id="362" name="Google Shape;362;p17"/>
          <p:cNvGrpSpPr/>
          <p:nvPr/>
        </p:nvGrpSpPr>
        <p:grpSpPr>
          <a:xfrm>
            <a:off x="823425" y="1106100"/>
            <a:ext cx="2608500" cy="2728350"/>
            <a:chOff x="823425" y="1106100"/>
            <a:chExt cx="2608500" cy="2728350"/>
          </a:xfrm>
        </p:grpSpPr>
        <p:sp>
          <p:nvSpPr>
            <p:cNvPr id="363" name="Google Shape;363;p17"/>
            <p:cNvSpPr txBox="1"/>
            <p:nvPr/>
          </p:nvSpPr>
          <p:spPr>
            <a:xfrm>
              <a:off x="823425" y="1106100"/>
              <a:ext cx="2608500" cy="415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rona One"/>
                  <a:ea typeface="Krona One"/>
                  <a:cs typeface="Krona One"/>
                  <a:sym typeface="Krona One"/>
                </a:rPr>
                <a:t>Les objectives</a:t>
              </a:r>
              <a:endParaRPr b="1" sz="1200">
                <a:solidFill>
                  <a:schemeClr val="dk1"/>
                </a:solidFill>
                <a:latin typeface="Krona One"/>
                <a:ea typeface="Krona One"/>
                <a:cs typeface="Krona One"/>
                <a:sym typeface="Krona One"/>
              </a:endParaRPr>
            </a:p>
          </p:txBody>
        </p:sp>
        <p:sp>
          <p:nvSpPr>
            <p:cNvPr id="364" name="Google Shape;364;p17"/>
            <p:cNvSpPr txBox="1"/>
            <p:nvPr/>
          </p:nvSpPr>
          <p:spPr>
            <a:xfrm>
              <a:off x="823425" y="1521450"/>
              <a:ext cx="2608500" cy="23130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Ubuntu Medium"/>
                <a:buChar char="●"/>
              </a:pPr>
              <a:r>
                <a:rPr lang="en" sz="1200">
                  <a:solidFill>
                    <a:schemeClr val="lt1"/>
                  </a:solidFill>
                  <a:latin typeface="Ubuntu Medium"/>
                  <a:ea typeface="Ubuntu Medium"/>
                  <a:cs typeface="Ubuntu Medium"/>
                  <a:sym typeface="Ubuntu Medium"/>
                </a:rPr>
                <a:t>Un site web qui facilite le contact entre les personnes qui cherchent à faire du covoiturage peut être très utile. </a:t>
              </a:r>
              <a:endParaRPr>
                <a:solidFill>
                  <a:schemeClr val="lt1"/>
                </a:solidFill>
                <a:latin typeface="Ubuntu Medium"/>
                <a:ea typeface="Ubuntu Medium"/>
                <a:cs typeface="Ubuntu Medium"/>
                <a:sym typeface="Ubuntu Medium"/>
              </a:endParaRPr>
            </a:p>
            <a:p>
              <a:pPr indent="-317500" lvl="0" marL="457200" rtl="0" algn="l">
                <a:spcBef>
                  <a:spcPts val="0"/>
                </a:spcBef>
                <a:spcAft>
                  <a:spcPts val="0"/>
                </a:spcAft>
                <a:buClr>
                  <a:schemeClr val="lt1"/>
                </a:buClr>
                <a:buSzPts val="1400"/>
                <a:buFont typeface="Ubuntu Medium"/>
                <a:buChar char="●"/>
              </a:pPr>
              <a:r>
                <a:rPr lang="en" sz="1200">
                  <a:solidFill>
                    <a:schemeClr val="lt1"/>
                  </a:solidFill>
                  <a:latin typeface="Ubuntu Medium"/>
                  <a:ea typeface="Ubuntu Medium"/>
                  <a:cs typeface="Ubuntu Medium"/>
                  <a:sym typeface="Ubuntu Medium"/>
                </a:rPr>
                <a:t>Diminuer la congestion routière et d'avoir un impact environnemental moindre en réduisant le nombre de véhicules sur la route.</a:t>
              </a:r>
              <a:endParaRPr>
                <a:solidFill>
                  <a:schemeClr val="lt1"/>
                </a:solidFill>
                <a:latin typeface="Ubuntu Medium"/>
                <a:ea typeface="Ubuntu Medium"/>
                <a:cs typeface="Ubuntu Medium"/>
                <a:sym typeface="Ubuntu Medium"/>
              </a:endParaRPr>
            </a:p>
          </p:txBody>
        </p:sp>
      </p:grpSp>
      <p:grpSp>
        <p:nvGrpSpPr>
          <p:cNvPr id="365" name="Google Shape;365;p17"/>
          <p:cNvGrpSpPr/>
          <p:nvPr/>
        </p:nvGrpSpPr>
        <p:grpSpPr>
          <a:xfrm>
            <a:off x="5724294" y="1106100"/>
            <a:ext cx="2608506" cy="1879950"/>
            <a:chOff x="5724294" y="1106100"/>
            <a:chExt cx="2608506" cy="1879950"/>
          </a:xfrm>
        </p:grpSpPr>
        <p:sp>
          <p:nvSpPr>
            <p:cNvPr id="366" name="Google Shape;366;p17"/>
            <p:cNvSpPr txBox="1"/>
            <p:nvPr/>
          </p:nvSpPr>
          <p:spPr>
            <a:xfrm>
              <a:off x="5724294" y="1106100"/>
              <a:ext cx="2608500" cy="41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Krona One"/>
                  <a:ea typeface="Krona One"/>
                  <a:cs typeface="Krona One"/>
                  <a:sym typeface="Krona One"/>
                </a:rPr>
                <a:t>L</a:t>
              </a:r>
              <a:r>
                <a:rPr lang="en" sz="1200">
                  <a:latin typeface="Krona One"/>
                  <a:ea typeface="Krona One"/>
                  <a:cs typeface="Krona One"/>
                  <a:sym typeface="Krona One"/>
                </a:rPr>
                <a:t>’idée du projet</a:t>
              </a:r>
              <a:endParaRPr b="1" sz="1200">
                <a:latin typeface="Krona One"/>
                <a:ea typeface="Krona One"/>
                <a:cs typeface="Krona One"/>
                <a:sym typeface="Krona One"/>
              </a:endParaRPr>
            </a:p>
          </p:txBody>
        </p:sp>
        <p:sp>
          <p:nvSpPr>
            <p:cNvPr id="367" name="Google Shape;367;p17"/>
            <p:cNvSpPr txBox="1"/>
            <p:nvPr/>
          </p:nvSpPr>
          <p:spPr>
            <a:xfrm>
              <a:off x="5724300" y="1521450"/>
              <a:ext cx="2608500" cy="14646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Ubuntu Medium"/>
                <a:buChar char="●"/>
              </a:pPr>
              <a:r>
                <a:rPr lang="en" sz="1200">
                  <a:solidFill>
                    <a:schemeClr val="lt1"/>
                  </a:solidFill>
                  <a:latin typeface="Ubuntu Medium"/>
                  <a:ea typeface="Ubuntu Medium"/>
                  <a:cs typeface="Ubuntu Medium"/>
                  <a:sym typeface="Ubuntu Medium"/>
                </a:rPr>
                <a:t>Le covoiturage est une pratique écologique et économique qui permet à plusieurs personnes de partager les frais de transport tout en réduisant leur empreinte carbone.</a:t>
              </a:r>
              <a:endParaRPr>
                <a:solidFill>
                  <a:schemeClr val="lt1"/>
                </a:solidFill>
                <a:latin typeface="Ubuntu Medium"/>
                <a:ea typeface="Ubuntu Medium"/>
                <a:cs typeface="Ubuntu Medium"/>
                <a:sym typeface="Ubuntu Medium"/>
              </a:endParaRPr>
            </a:p>
          </p:txBody>
        </p:sp>
      </p:grpSp>
      <p:grpSp>
        <p:nvGrpSpPr>
          <p:cNvPr id="368" name="Google Shape;368;p17"/>
          <p:cNvGrpSpPr/>
          <p:nvPr/>
        </p:nvGrpSpPr>
        <p:grpSpPr>
          <a:xfrm>
            <a:off x="3693391" y="3276569"/>
            <a:ext cx="1757555" cy="1233443"/>
            <a:chOff x="5173120" y="1048631"/>
            <a:chExt cx="5158658" cy="3620319"/>
          </a:xfrm>
        </p:grpSpPr>
        <p:sp>
          <p:nvSpPr>
            <p:cNvPr id="369" name="Google Shape;369;p17"/>
            <p:cNvSpPr/>
            <p:nvPr/>
          </p:nvSpPr>
          <p:spPr>
            <a:xfrm>
              <a:off x="9396814"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7"/>
            <p:cNvGrpSpPr/>
            <p:nvPr/>
          </p:nvGrpSpPr>
          <p:grpSpPr>
            <a:xfrm>
              <a:off x="5173120" y="1048631"/>
              <a:ext cx="5158658" cy="3620319"/>
              <a:chOff x="5173120" y="1048631"/>
              <a:chExt cx="5158658" cy="3620319"/>
            </a:xfrm>
          </p:grpSpPr>
          <p:sp>
            <p:nvSpPr>
              <p:cNvPr id="371" name="Google Shape;371;p17"/>
              <p:cNvSpPr/>
              <p:nvPr/>
            </p:nvSpPr>
            <p:spPr>
              <a:xfrm>
                <a:off x="5467950" y="3751250"/>
                <a:ext cx="661200" cy="9177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17"/>
              <p:cNvGrpSpPr/>
              <p:nvPr/>
            </p:nvGrpSpPr>
            <p:grpSpPr>
              <a:xfrm>
                <a:off x="5173120" y="1048631"/>
                <a:ext cx="5158658" cy="3231941"/>
                <a:chOff x="5593100" y="1024150"/>
                <a:chExt cx="594425" cy="372425"/>
              </a:xfrm>
            </p:grpSpPr>
            <p:sp>
              <p:nvSpPr>
                <p:cNvPr id="373" name="Google Shape;373;p17"/>
                <p:cNvSpPr/>
                <p:nvPr/>
              </p:nvSpPr>
              <p:spPr>
                <a:xfrm>
                  <a:off x="5593100" y="1117900"/>
                  <a:ext cx="67550" cy="46900"/>
                </a:xfrm>
                <a:custGeom>
                  <a:rect b="b" l="l" r="r" t="t"/>
                  <a:pathLst>
                    <a:path extrusionOk="0" h="1876" w="2702">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5641175" y="1145925"/>
                  <a:ext cx="35275" cy="26175"/>
                </a:xfrm>
                <a:custGeom>
                  <a:rect b="b" l="l" r="r" t="t"/>
                  <a:pathLst>
                    <a:path extrusionOk="0" h="1047" w="1411">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5600675" y="1117900"/>
                  <a:ext cx="59975" cy="35975"/>
                </a:xfrm>
                <a:custGeom>
                  <a:rect b="b" l="l" r="r" t="t"/>
                  <a:pathLst>
                    <a:path extrusionOk="0" h="1439" w="2399">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5599875" y="1146950"/>
                  <a:ext cx="28775" cy="13450"/>
                </a:xfrm>
                <a:custGeom>
                  <a:rect b="b" l="l" r="r" t="t"/>
                  <a:pathLst>
                    <a:path extrusionOk="0" h="538" w="1151">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6119975" y="1117900"/>
                  <a:ext cx="67550" cy="46900"/>
                </a:xfrm>
                <a:custGeom>
                  <a:rect b="b" l="l" r="r" t="t"/>
                  <a:pathLst>
                    <a:path extrusionOk="0" h="1876" w="2702">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6104150" y="1145925"/>
                  <a:ext cx="35300" cy="26175"/>
                </a:xfrm>
                <a:custGeom>
                  <a:rect b="b" l="l" r="r" t="t"/>
                  <a:pathLst>
                    <a:path extrusionOk="0" h="1047" w="1412">
                      <a:moveTo>
                        <a:pt x="634" y="0"/>
                      </a:moveTo>
                      <a:cubicBezTo>
                        <a:pt x="634" y="0"/>
                        <a:pt x="73" y="145"/>
                        <a:pt x="0" y="145"/>
                      </a:cubicBezTo>
                      <a:lnTo>
                        <a:pt x="121" y="1047"/>
                      </a:lnTo>
                      <a:lnTo>
                        <a:pt x="1411" y="754"/>
                      </a:lnTo>
                      <a:lnTo>
                        <a:pt x="6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6119975" y="1117900"/>
                  <a:ext cx="59975" cy="35975"/>
                </a:xfrm>
                <a:custGeom>
                  <a:rect b="b" l="l" r="r" t="t"/>
                  <a:pathLst>
                    <a:path extrusionOk="0" h="1439" w="2399">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6152050" y="1146950"/>
                  <a:ext cx="28675" cy="13450"/>
                </a:xfrm>
                <a:custGeom>
                  <a:rect b="b" l="l" r="r" t="t"/>
                  <a:pathLst>
                    <a:path extrusionOk="0" h="538" w="1147">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5759350" y="1351050"/>
                  <a:ext cx="263375" cy="45525"/>
                </a:xfrm>
                <a:custGeom>
                  <a:rect b="b" l="l" r="r" t="t"/>
                  <a:pathLst>
                    <a:path extrusionOk="0" h="1821" w="10535">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5618975" y="1024150"/>
                  <a:ext cx="544025" cy="363500"/>
                </a:xfrm>
                <a:custGeom>
                  <a:rect b="b" l="l" r="r" t="t"/>
                  <a:pathLst>
                    <a:path extrusionOk="0" h="14540" w="21761">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5684950" y="1155725"/>
                  <a:ext cx="413900" cy="73100"/>
                </a:xfrm>
                <a:custGeom>
                  <a:rect b="b" l="l" r="r" t="t"/>
                  <a:pathLst>
                    <a:path extrusionOk="0" h="2924" w="16556">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5854225" y="1061900"/>
                  <a:ext cx="74925" cy="19450"/>
                </a:xfrm>
                <a:custGeom>
                  <a:rect b="b" l="l" r="r" t="t"/>
                  <a:pathLst>
                    <a:path extrusionOk="0" h="778" w="2997">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5764775" y="1090625"/>
                  <a:ext cx="58575" cy="43875"/>
                </a:xfrm>
                <a:custGeom>
                  <a:rect b="b" l="l" r="r" t="t"/>
                  <a:pathLst>
                    <a:path extrusionOk="0" h="1755" w="2343">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5750050" y="1142075"/>
                  <a:ext cx="87000" cy="11175"/>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5964800" y="1090625"/>
                  <a:ext cx="58625" cy="43875"/>
                </a:xfrm>
                <a:custGeom>
                  <a:rect b="b" l="l" r="r" t="t"/>
                  <a:pathLst>
                    <a:path extrusionOk="0" h="1755" w="2345">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5950125" y="1142075"/>
                  <a:ext cx="86950" cy="11175"/>
                </a:xfrm>
                <a:custGeom>
                  <a:rect b="b" l="l" r="r" t="t"/>
                  <a:pathLst>
                    <a:path extrusionOk="0" h="447" w="3478">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
                <p:cNvSpPr/>
                <p:nvPr/>
              </p:nvSpPr>
              <p:spPr>
                <a:xfrm>
                  <a:off x="5767525" y="1306600"/>
                  <a:ext cx="255625" cy="43275"/>
                </a:xfrm>
                <a:custGeom>
                  <a:rect b="b" l="l" r="r" t="t"/>
                  <a:pathLst>
                    <a:path extrusionOk="0" h="1731" w="10225">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7"/>
                <p:cNvSpPr/>
                <p:nvPr/>
              </p:nvSpPr>
              <p:spPr>
                <a:xfrm>
                  <a:off x="5810175" y="1279850"/>
                  <a:ext cx="157675" cy="38375"/>
                </a:xfrm>
                <a:custGeom>
                  <a:rect b="b" l="l" r="r" t="t"/>
                  <a:pathLst>
                    <a:path extrusionOk="0" h="1535" w="6307">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7"/>
                <p:cNvSpPr/>
                <p:nvPr/>
              </p:nvSpPr>
              <p:spPr>
                <a:xfrm>
                  <a:off x="5865125" y="1237625"/>
                  <a:ext cx="47775" cy="34325"/>
                </a:xfrm>
                <a:custGeom>
                  <a:rect b="b" l="l" r="r" t="t"/>
                  <a:pathLst>
                    <a:path extrusionOk="0" h="1373" w="1911">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7"/>
                <p:cNvSpPr/>
                <p:nvPr/>
              </p:nvSpPr>
              <p:spPr>
                <a:xfrm>
                  <a:off x="5787125" y="1063350"/>
                  <a:ext cx="208500" cy="64800"/>
                </a:xfrm>
                <a:custGeom>
                  <a:rect b="b" l="l" r="r" t="t"/>
                  <a:pathLst>
                    <a:path extrusionOk="0" h="2592" w="834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7"/>
                <p:cNvSpPr/>
                <p:nvPr/>
              </p:nvSpPr>
              <p:spPr>
                <a:xfrm>
                  <a:off x="5685625" y="1036800"/>
                  <a:ext cx="387775" cy="116450"/>
                </a:xfrm>
                <a:custGeom>
                  <a:rect b="b" l="l" r="r" t="t"/>
                  <a:pathLst>
                    <a:path extrusionOk="0" h="4658" w="15511">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7"/>
                <p:cNvSpPr/>
                <p:nvPr/>
              </p:nvSpPr>
              <p:spPr>
                <a:xfrm>
                  <a:off x="5853144" y="1061735"/>
                  <a:ext cx="76191" cy="19779"/>
                </a:xfrm>
                <a:custGeom>
                  <a:rect b="b" l="l" r="r" t="t"/>
                  <a:pathLst>
                    <a:path extrusionOk="0" h="778" w="2997">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7"/>
                <p:cNvSpPr/>
                <p:nvPr/>
              </p:nvSpPr>
              <p:spPr>
                <a:xfrm>
                  <a:off x="5764150" y="1090148"/>
                  <a:ext cx="58626" cy="44831"/>
                </a:xfrm>
                <a:custGeom>
                  <a:rect b="b" l="l" r="r" t="t"/>
                  <a:pathLst>
                    <a:path extrusionOk="0" h="1755" w="2295">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7"/>
                <p:cNvSpPr/>
                <p:nvPr/>
              </p:nvSpPr>
              <p:spPr>
                <a:xfrm>
                  <a:off x="5748933" y="1141381"/>
                  <a:ext cx="89236" cy="11869"/>
                </a:xfrm>
                <a:custGeom>
                  <a:rect b="b" l="l" r="r" t="t"/>
                  <a:pathLst>
                    <a:path extrusionOk="0" h="447" w="348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7"/>
                <p:cNvSpPr/>
                <p:nvPr/>
              </p:nvSpPr>
              <p:spPr>
                <a:xfrm>
                  <a:off x="5965413" y="1089800"/>
                  <a:ext cx="58623" cy="45525"/>
                </a:xfrm>
                <a:custGeom>
                  <a:rect b="b" l="l" r="r" t="t"/>
                  <a:pathLst>
                    <a:path extrusionOk="0" h="1755" w="2296">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7"/>
                <p:cNvSpPr/>
                <p:nvPr/>
              </p:nvSpPr>
              <p:spPr>
                <a:xfrm>
                  <a:off x="6033800" y="1094150"/>
                  <a:ext cx="63325" cy="59100"/>
                </a:xfrm>
                <a:custGeom>
                  <a:rect b="b" l="l" r="r" t="t"/>
                  <a:pathLst>
                    <a:path extrusionOk="0" h="2364" w="2533">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
                <p:cNvSpPr/>
                <p:nvPr/>
              </p:nvSpPr>
              <p:spPr>
                <a:xfrm>
                  <a:off x="5947920" y="1141929"/>
                  <a:ext cx="89237" cy="11468"/>
                </a:xfrm>
                <a:custGeom>
                  <a:rect b="b" l="l" r="r" t="t"/>
                  <a:pathLst>
                    <a:path extrusionOk="0" h="447" w="3478">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p:nvPr/>
              </p:nvSpPr>
              <p:spPr>
                <a:xfrm>
                  <a:off x="5860650" y="1081325"/>
                  <a:ext cx="50950" cy="46825"/>
                </a:xfrm>
                <a:custGeom>
                  <a:rect b="b" l="l" r="r" t="t"/>
                  <a:pathLst>
                    <a:path extrusionOk="0" h="1873" w="2038">
                      <a:moveTo>
                        <a:pt x="1545" y="1"/>
                      </a:moveTo>
                      <a:lnTo>
                        <a:pt x="1" y="1873"/>
                      </a:lnTo>
                      <a:lnTo>
                        <a:pt x="489" y="1873"/>
                      </a:lnTo>
                      <a:lnTo>
                        <a:pt x="2038" y="1"/>
                      </a:ln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p:nvPr/>
              </p:nvSpPr>
              <p:spPr>
                <a:xfrm>
                  <a:off x="5839925" y="1037975"/>
                  <a:ext cx="107125" cy="115275"/>
                </a:xfrm>
                <a:custGeom>
                  <a:rect b="b" l="l" r="r" t="t"/>
                  <a:pathLst>
                    <a:path extrusionOk="0" h="4611" w="4285">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7"/>
                <p:cNvSpPr/>
                <p:nvPr/>
              </p:nvSpPr>
              <p:spPr>
                <a:xfrm>
                  <a:off x="5898263" y="1061735"/>
                  <a:ext cx="30364" cy="19779"/>
                </a:xfrm>
                <a:custGeom>
                  <a:rect b="b" l="l" r="r" t="t"/>
                  <a:pathLst>
                    <a:path extrusionOk="0" h="778" w="1140">
                      <a:moveTo>
                        <a:pt x="644" y="0"/>
                      </a:moveTo>
                      <a:lnTo>
                        <a:pt x="0" y="778"/>
                      </a:lnTo>
                      <a:lnTo>
                        <a:pt x="493" y="778"/>
                      </a:lnTo>
                      <a:lnTo>
                        <a:pt x="1139" y="0"/>
                      </a:ln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p:nvPr/>
              </p:nvSpPr>
              <p:spPr>
                <a:xfrm>
                  <a:off x="5688125" y="1043075"/>
                  <a:ext cx="99275" cy="109500"/>
                </a:xfrm>
                <a:custGeom>
                  <a:rect b="b" l="l" r="r" t="t"/>
                  <a:pathLst>
                    <a:path extrusionOk="0" h="4380" w="3971">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p:nvPr/>
              </p:nvSpPr>
              <p:spPr>
                <a:xfrm>
                  <a:off x="6026400" y="1085225"/>
                  <a:ext cx="51875" cy="62550"/>
                </a:xfrm>
                <a:custGeom>
                  <a:rect b="b" l="l" r="r" t="t"/>
                  <a:pathLst>
                    <a:path extrusionOk="0" h="2502" w="2075">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7"/>
                <p:cNvSpPr/>
                <p:nvPr/>
              </p:nvSpPr>
              <p:spPr>
                <a:xfrm>
                  <a:off x="6015828" y="1141929"/>
                  <a:ext cx="18500" cy="11469"/>
                </a:xfrm>
                <a:custGeom>
                  <a:rect b="b" l="l" r="r" t="t"/>
                  <a:pathLst>
                    <a:path extrusionOk="0" h="447" w="665">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p:nvPr/>
              </p:nvSpPr>
              <p:spPr>
                <a:xfrm>
                  <a:off x="5894475" y="1064975"/>
                  <a:ext cx="63400" cy="63175"/>
                </a:xfrm>
                <a:custGeom>
                  <a:rect b="b" l="l" r="r" t="t"/>
                  <a:pathLst>
                    <a:path extrusionOk="0" h="2527" w="2536">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7"/>
                <p:cNvSpPr/>
                <p:nvPr/>
              </p:nvSpPr>
              <p:spPr>
                <a:xfrm>
                  <a:off x="5873750" y="1040225"/>
                  <a:ext cx="104950" cy="113025"/>
                </a:xfrm>
                <a:custGeom>
                  <a:rect b="b" l="l" r="r" t="t"/>
                  <a:pathLst>
                    <a:path extrusionOk="0" h="4521" w="4198">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p:nvPr/>
              </p:nvSpPr>
              <p:spPr>
                <a:xfrm>
                  <a:off x="5630250" y="1286850"/>
                  <a:ext cx="151650" cy="88000"/>
                </a:xfrm>
                <a:custGeom>
                  <a:rect b="b" l="l" r="r" t="t"/>
                  <a:pathLst>
                    <a:path extrusionOk="0" h="3520" w="6066">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p:nvPr/>
              </p:nvSpPr>
              <p:spPr>
                <a:xfrm>
                  <a:off x="5656575" y="1295575"/>
                  <a:ext cx="81625" cy="52850"/>
                </a:xfrm>
                <a:custGeom>
                  <a:rect b="b" l="l" r="r" t="t"/>
                  <a:pathLst>
                    <a:path extrusionOk="0" h="2114" w="3265">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p:nvPr/>
              </p:nvSpPr>
              <p:spPr>
                <a:xfrm>
                  <a:off x="5669975" y="1306600"/>
                  <a:ext cx="26425" cy="26500"/>
                </a:xfrm>
                <a:custGeom>
                  <a:rect b="b" l="l" r="r" t="t"/>
                  <a:pathLst>
                    <a:path extrusionOk="0" h="1060" w="1057">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7"/>
                <p:cNvSpPr/>
                <p:nvPr/>
              </p:nvSpPr>
              <p:spPr>
                <a:xfrm>
                  <a:off x="5698975" y="1320350"/>
                  <a:ext cx="18500" cy="18525"/>
                </a:xfrm>
                <a:custGeom>
                  <a:rect b="b" l="l" r="r" t="t"/>
                  <a:pathLst>
                    <a:path extrusionOk="0" h="741" w="74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p:nvPr/>
              </p:nvSpPr>
              <p:spPr>
                <a:xfrm>
                  <a:off x="5709050" y="1243975"/>
                  <a:ext cx="32175" cy="34000"/>
                </a:xfrm>
                <a:custGeom>
                  <a:rect b="b" l="l" r="r" t="t"/>
                  <a:pathLst>
                    <a:path extrusionOk="0" h="1360" w="1287">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p:nvPr/>
              </p:nvSpPr>
              <p:spPr>
                <a:xfrm>
                  <a:off x="5640725" y="1186600"/>
                  <a:ext cx="97225" cy="63625"/>
                </a:xfrm>
                <a:custGeom>
                  <a:rect b="b" l="l" r="r" t="t"/>
                  <a:pathLst>
                    <a:path extrusionOk="0" h="2545" w="3889">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7"/>
                <p:cNvSpPr/>
                <p:nvPr/>
              </p:nvSpPr>
              <p:spPr>
                <a:xfrm>
                  <a:off x="5684950" y="1215600"/>
                  <a:ext cx="26425" cy="26425"/>
                </a:xfrm>
                <a:custGeom>
                  <a:rect b="b" l="l" r="r" t="t"/>
                  <a:pathLst>
                    <a:path extrusionOk="0" h="1057" w="1057">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7"/>
                <p:cNvSpPr/>
                <p:nvPr/>
              </p:nvSpPr>
              <p:spPr>
                <a:xfrm>
                  <a:off x="5654675" y="1200800"/>
                  <a:ext cx="31075" cy="31075"/>
                </a:xfrm>
                <a:custGeom>
                  <a:rect b="b" l="l" r="r" t="t"/>
                  <a:pathLst>
                    <a:path extrusionOk="0" h="1243" w="1243">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
                <p:cNvSpPr/>
                <p:nvPr/>
              </p:nvSpPr>
              <p:spPr>
                <a:xfrm>
                  <a:off x="6000925" y="1286850"/>
                  <a:ext cx="151750" cy="88000"/>
                </a:xfrm>
                <a:custGeom>
                  <a:rect b="b" l="l" r="r" t="t"/>
                  <a:pathLst>
                    <a:path extrusionOk="0" h="3520" w="607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
                <p:cNvSpPr/>
                <p:nvPr/>
              </p:nvSpPr>
              <p:spPr>
                <a:xfrm>
                  <a:off x="6044625" y="1295575"/>
                  <a:ext cx="81650" cy="52850"/>
                </a:xfrm>
                <a:custGeom>
                  <a:rect b="b" l="l" r="r" t="t"/>
                  <a:pathLst>
                    <a:path extrusionOk="0" h="2114" w="3266">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7"/>
                <p:cNvSpPr/>
                <p:nvPr/>
              </p:nvSpPr>
              <p:spPr>
                <a:xfrm>
                  <a:off x="6086425" y="1306600"/>
                  <a:ext cx="26425" cy="26500"/>
                </a:xfrm>
                <a:custGeom>
                  <a:rect b="b" l="l" r="r" t="t"/>
                  <a:pathLst>
                    <a:path extrusionOk="0" h="1060" w="1057">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7"/>
                <p:cNvSpPr/>
                <p:nvPr/>
              </p:nvSpPr>
              <p:spPr>
                <a:xfrm>
                  <a:off x="6065450" y="1320350"/>
                  <a:ext cx="18500" cy="18525"/>
                </a:xfrm>
                <a:custGeom>
                  <a:rect b="b" l="l" r="r" t="t"/>
                  <a:pathLst>
                    <a:path extrusionOk="0" h="741" w="74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7"/>
                <p:cNvSpPr/>
                <p:nvPr/>
              </p:nvSpPr>
              <p:spPr>
                <a:xfrm>
                  <a:off x="6041700" y="1243975"/>
                  <a:ext cx="32100" cy="34000"/>
                </a:xfrm>
                <a:custGeom>
                  <a:rect b="b" l="l" r="r" t="t"/>
                  <a:pathLst>
                    <a:path extrusionOk="0" h="1360" w="1284">
                      <a:moveTo>
                        <a:pt x="1" y="0"/>
                      </a:moveTo>
                      <a:lnTo>
                        <a:pt x="176" y="1359"/>
                      </a:lnTo>
                      <a:lnTo>
                        <a:pt x="1284" y="610"/>
                      </a:lnTo>
                      <a:cubicBezTo>
                        <a:pt x="499" y="537"/>
                        <a:pt x="1" y="1"/>
                        <a:pt x="1" y="0"/>
                      </a:cubicBezTo>
                      <a:close/>
                    </a:path>
                  </a:pathLst>
                </a:custGeom>
                <a:solidFill>
                  <a:srgbClr val="B232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7"/>
                <p:cNvSpPr/>
                <p:nvPr/>
              </p:nvSpPr>
              <p:spPr>
                <a:xfrm>
                  <a:off x="6044975" y="1186600"/>
                  <a:ext cx="97125" cy="63625"/>
                </a:xfrm>
                <a:custGeom>
                  <a:rect b="b" l="l" r="r" t="t"/>
                  <a:pathLst>
                    <a:path extrusionOk="0" h="2545" w="3885">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
                <p:cNvSpPr/>
                <p:nvPr/>
              </p:nvSpPr>
              <p:spPr>
                <a:xfrm>
                  <a:off x="6071475" y="1215600"/>
                  <a:ext cx="26500" cy="26425"/>
                </a:xfrm>
                <a:custGeom>
                  <a:rect b="b" l="l" r="r" t="t"/>
                  <a:pathLst>
                    <a:path extrusionOk="0" h="1057" w="106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7"/>
                <p:cNvSpPr/>
                <p:nvPr/>
              </p:nvSpPr>
              <p:spPr>
                <a:xfrm>
                  <a:off x="6097100" y="1200800"/>
                  <a:ext cx="31075" cy="31075"/>
                </a:xfrm>
                <a:custGeom>
                  <a:rect b="b" l="l" r="r" t="t"/>
                  <a:pathLst>
                    <a:path extrusionOk="0" h="1243" w="1243">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4" name="Google Shape;424;p17"/>
          <p:cNvSpPr/>
          <p:nvPr/>
        </p:nvSpPr>
        <p:spPr>
          <a:xfrm>
            <a:off x="4220075" y="2269900"/>
            <a:ext cx="716100" cy="716100"/>
          </a:xfrm>
          <a:prstGeom prst="ellipse">
            <a:avLst/>
          </a:prstGeom>
          <a:solidFill>
            <a:srgbClr val="3365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17"/>
          <p:cNvCxnSpPr>
            <a:stCxn id="363" idx="3"/>
            <a:endCxn id="424" idx="2"/>
          </p:cNvCxnSpPr>
          <p:nvPr/>
        </p:nvCxnSpPr>
        <p:spPr>
          <a:xfrm>
            <a:off x="3431925" y="1313850"/>
            <a:ext cx="788100" cy="1314000"/>
          </a:xfrm>
          <a:prstGeom prst="bentConnector3">
            <a:avLst>
              <a:gd fmla="val 50003" name="adj1"/>
            </a:avLst>
          </a:prstGeom>
          <a:noFill/>
          <a:ln cap="flat" cmpd="sng" w="38100">
            <a:solidFill>
              <a:schemeClr val="dk2"/>
            </a:solidFill>
            <a:prstDash val="dash"/>
            <a:round/>
            <a:headEnd len="med" w="med" type="none"/>
            <a:tailEnd len="med" w="med" type="none"/>
          </a:ln>
        </p:spPr>
      </p:cxnSp>
      <p:cxnSp>
        <p:nvCxnSpPr>
          <p:cNvPr id="426" name="Google Shape;426;p17"/>
          <p:cNvCxnSpPr>
            <a:stCxn id="424" idx="6"/>
            <a:endCxn id="366" idx="1"/>
          </p:cNvCxnSpPr>
          <p:nvPr/>
        </p:nvCxnSpPr>
        <p:spPr>
          <a:xfrm flipH="1" rot="10800000">
            <a:off x="4936175" y="1313950"/>
            <a:ext cx="788100" cy="1314000"/>
          </a:xfrm>
          <a:prstGeom prst="bentConnector3">
            <a:avLst>
              <a:gd fmla="val 50001" name="adj1"/>
            </a:avLst>
          </a:prstGeom>
          <a:noFill/>
          <a:ln cap="flat" cmpd="sng" w="38100">
            <a:solidFill>
              <a:schemeClr val="dk2"/>
            </a:solidFill>
            <a:prstDash val="dash"/>
            <a:round/>
            <a:headEnd len="med" w="med" type="none"/>
            <a:tailEnd len="med" w="med" type="none"/>
          </a:ln>
        </p:spPr>
      </p:cxnSp>
      <p:grpSp>
        <p:nvGrpSpPr>
          <p:cNvPr id="427" name="Google Shape;427;p17"/>
          <p:cNvGrpSpPr/>
          <p:nvPr/>
        </p:nvGrpSpPr>
        <p:grpSpPr>
          <a:xfrm>
            <a:off x="4427525" y="2458180"/>
            <a:ext cx="301161" cy="339535"/>
            <a:chOff x="3299850" y="238575"/>
            <a:chExt cx="427725" cy="482225"/>
          </a:xfrm>
        </p:grpSpPr>
        <p:sp>
          <p:nvSpPr>
            <p:cNvPr id="428" name="Google Shape;428;p17"/>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 name="Google Shape;429;p17"/>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 name="Google Shape;430;p17"/>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 name="Google Shape;431;p17"/>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17"/>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18"/>
          <p:cNvSpPr txBox="1"/>
          <p:nvPr>
            <p:ph type="title"/>
          </p:nvPr>
        </p:nvSpPr>
        <p:spPr>
          <a:xfrm>
            <a:off x="282782" y="590863"/>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rPr>
              <a:t>Logiciels utilisés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438" name="Google Shape;438;p18"/>
          <p:cNvGrpSpPr/>
          <p:nvPr/>
        </p:nvGrpSpPr>
        <p:grpSpPr>
          <a:xfrm>
            <a:off x="0" y="1543900"/>
            <a:ext cx="3064800" cy="543600"/>
            <a:chOff x="0" y="1897100"/>
            <a:chExt cx="3064800" cy="543600"/>
          </a:xfrm>
        </p:grpSpPr>
        <p:sp>
          <p:nvSpPr>
            <p:cNvPr id="439" name="Google Shape;439;p18"/>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440" name="Google Shape;440;p18"/>
            <p:cNvCxnSpPr>
              <a:stCxn id="439"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441" name="Google Shape;441;p18"/>
          <p:cNvGrpSpPr/>
          <p:nvPr/>
        </p:nvGrpSpPr>
        <p:grpSpPr>
          <a:xfrm>
            <a:off x="0" y="2535425"/>
            <a:ext cx="3824700" cy="543600"/>
            <a:chOff x="0" y="2888625"/>
            <a:chExt cx="3824700" cy="543600"/>
          </a:xfrm>
        </p:grpSpPr>
        <p:sp>
          <p:nvSpPr>
            <p:cNvPr id="442" name="Google Shape;442;p18"/>
            <p:cNvSpPr/>
            <p:nvPr/>
          </p:nvSpPr>
          <p:spPr>
            <a:xfrm>
              <a:off x="0" y="2888625"/>
              <a:ext cx="38247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443" name="Google Shape;443;p18"/>
            <p:cNvCxnSpPr>
              <a:stCxn id="442" idx="1"/>
            </p:cNvCxnSpPr>
            <p:nvPr/>
          </p:nvCxnSpPr>
          <p:spPr>
            <a:xfrm>
              <a:off x="0" y="3160425"/>
              <a:ext cx="3480900" cy="0"/>
            </a:xfrm>
            <a:prstGeom prst="straightConnector1">
              <a:avLst/>
            </a:prstGeom>
            <a:noFill/>
            <a:ln cap="flat" cmpd="sng" w="76200">
              <a:solidFill>
                <a:srgbClr val="FFFFFF"/>
              </a:solidFill>
              <a:prstDash val="dash"/>
              <a:round/>
              <a:headEnd len="med" w="med" type="none"/>
              <a:tailEnd len="med" w="med" type="none"/>
            </a:ln>
          </p:spPr>
        </p:cxnSp>
      </p:grpSp>
      <p:grpSp>
        <p:nvGrpSpPr>
          <p:cNvPr id="444" name="Google Shape;444;p18"/>
          <p:cNvGrpSpPr/>
          <p:nvPr/>
        </p:nvGrpSpPr>
        <p:grpSpPr>
          <a:xfrm>
            <a:off x="0" y="3526950"/>
            <a:ext cx="4584600" cy="543600"/>
            <a:chOff x="0" y="3880150"/>
            <a:chExt cx="4584600" cy="543600"/>
          </a:xfrm>
        </p:grpSpPr>
        <p:sp>
          <p:nvSpPr>
            <p:cNvPr id="445" name="Google Shape;445;p18"/>
            <p:cNvSpPr/>
            <p:nvPr/>
          </p:nvSpPr>
          <p:spPr>
            <a:xfrm>
              <a:off x="0" y="3880150"/>
              <a:ext cx="45846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446" name="Google Shape;446;p18"/>
            <p:cNvCxnSpPr>
              <a:stCxn id="445" idx="1"/>
            </p:cNvCxnSpPr>
            <p:nvPr/>
          </p:nvCxnSpPr>
          <p:spPr>
            <a:xfrm>
              <a:off x="0" y="4151950"/>
              <a:ext cx="4172700" cy="0"/>
            </a:xfrm>
            <a:prstGeom prst="straightConnector1">
              <a:avLst/>
            </a:prstGeom>
            <a:noFill/>
            <a:ln cap="flat" cmpd="sng" w="76200">
              <a:solidFill>
                <a:srgbClr val="FFFFFF"/>
              </a:solidFill>
              <a:prstDash val="dash"/>
              <a:round/>
              <a:headEnd len="med" w="med" type="none"/>
              <a:tailEnd len="med" w="med" type="none"/>
            </a:ln>
          </p:spPr>
        </p:cxnSp>
      </p:grpSp>
      <p:sp>
        <p:nvSpPr>
          <p:cNvPr id="447" name="Google Shape;447;p18"/>
          <p:cNvSpPr txBox="1"/>
          <p:nvPr/>
        </p:nvSpPr>
        <p:spPr>
          <a:xfrm>
            <a:off x="3169975" y="1531000"/>
            <a:ext cx="312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Ubuntu"/>
                <a:ea typeface="Ubuntu"/>
                <a:cs typeface="Ubuntu"/>
                <a:sym typeface="Ubuntu"/>
              </a:rPr>
              <a:t>Eclipse JEE</a:t>
            </a:r>
            <a:endParaRPr b="1" sz="2200">
              <a:solidFill>
                <a:schemeClr val="dk1"/>
              </a:solidFill>
              <a:latin typeface="Ubuntu"/>
              <a:ea typeface="Ubuntu"/>
              <a:cs typeface="Ubuntu"/>
              <a:sym typeface="Ubuntu"/>
            </a:endParaRPr>
          </a:p>
        </p:txBody>
      </p:sp>
      <p:sp>
        <p:nvSpPr>
          <p:cNvPr id="448" name="Google Shape;448;p18"/>
          <p:cNvSpPr txBox="1"/>
          <p:nvPr/>
        </p:nvSpPr>
        <p:spPr>
          <a:xfrm>
            <a:off x="3964725" y="2545625"/>
            <a:ext cx="3297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Ubuntu"/>
                <a:ea typeface="Ubuntu"/>
                <a:cs typeface="Ubuntu"/>
                <a:sym typeface="Ubuntu"/>
              </a:rPr>
              <a:t>MySQL Workbench</a:t>
            </a:r>
            <a:endParaRPr b="1" sz="2200">
              <a:solidFill>
                <a:schemeClr val="dk1"/>
              </a:solidFill>
              <a:latin typeface="Ubuntu"/>
              <a:ea typeface="Ubuntu"/>
              <a:cs typeface="Ubuntu"/>
              <a:sym typeface="Ubuntu"/>
            </a:endParaRPr>
          </a:p>
        </p:txBody>
      </p:sp>
      <p:sp>
        <p:nvSpPr>
          <p:cNvPr id="449" name="Google Shape;449;p18"/>
          <p:cNvSpPr txBox="1"/>
          <p:nvPr/>
        </p:nvSpPr>
        <p:spPr>
          <a:xfrm>
            <a:off x="4823200" y="3537150"/>
            <a:ext cx="312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Ubuntu"/>
                <a:ea typeface="Ubuntu"/>
                <a:cs typeface="Ubuntu"/>
                <a:sym typeface="Ubuntu"/>
              </a:rPr>
              <a:t>Vscode</a:t>
            </a:r>
            <a:endParaRPr b="1" sz="2200">
              <a:solidFill>
                <a:schemeClr val="dk1"/>
              </a:solidFill>
              <a:latin typeface="Ubuntu"/>
              <a:ea typeface="Ubuntu"/>
              <a:cs typeface="Ubuntu"/>
              <a:sym typeface="Ubuntu"/>
            </a:endParaRPr>
          </a:p>
        </p:txBody>
      </p:sp>
      <p:grpSp>
        <p:nvGrpSpPr>
          <p:cNvPr id="450" name="Google Shape;450;p18"/>
          <p:cNvGrpSpPr/>
          <p:nvPr/>
        </p:nvGrpSpPr>
        <p:grpSpPr>
          <a:xfrm>
            <a:off x="0" y="4358125"/>
            <a:ext cx="5392407" cy="543600"/>
            <a:chOff x="0" y="3880150"/>
            <a:chExt cx="4584600" cy="543600"/>
          </a:xfrm>
        </p:grpSpPr>
        <p:sp>
          <p:nvSpPr>
            <p:cNvPr id="451" name="Google Shape;451;p18"/>
            <p:cNvSpPr/>
            <p:nvPr/>
          </p:nvSpPr>
          <p:spPr>
            <a:xfrm>
              <a:off x="0" y="3880150"/>
              <a:ext cx="45846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452" name="Google Shape;452;p18"/>
            <p:cNvCxnSpPr>
              <a:stCxn id="451" idx="1"/>
            </p:cNvCxnSpPr>
            <p:nvPr/>
          </p:nvCxnSpPr>
          <p:spPr>
            <a:xfrm>
              <a:off x="0" y="4151950"/>
              <a:ext cx="4172700" cy="0"/>
            </a:xfrm>
            <a:prstGeom prst="straightConnector1">
              <a:avLst/>
            </a:prstGeom>
            <a:noFill/>
            <a:ln cap="flat" cmpd="sng" w="76200">
              <a:solidFill>
                <a:srgbClr val="FFFFFF"/>
              </a:solidFill>
              <a:prstDash val="dash"/>
              <a:round/>
              <a:headEnd len="med" w="med" type="none"/>
              <a:tailEnd len="med" w="med" type="none"/>
            </a:ln>
          </p:spPr>
        </p:cxnSp>
      </p:grpSp>
      <p:sp>
        <p:nvSpPr>
          <p:cNvPr id="453" name="Google Shape;453;p18"/>
          <p:cNvSpPr txBox="1"/>
          <p:nvPr/>
        </p:nvSpPr>
        <p:spPr>
          <a:xfrm>
            <a:off x="5541225" y="4368325"/>
            <a:ext cx="312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Ubuntu"/>
                <a:ea typeface="Ubuntu"/>
                <a:cs typeface="Ubuntu"/>
                <a:sym typeface="Ubuntu"/>
              </a:rPr>
              <a:t>Adobe photoshop</a:t>
            </a:r>
            <a:endParaRPr b="1" sz="2200">
              <a:solidFill>
                <a:schemeClr val="dk1"/>
              </a:solidFill>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grpSp>
        <p:nvGrpSpPr>
          <p:cNvPr id="458" name="Google Shape;458;p19"/>
          <p:cNvGrpSpPr/>
          <p:nvPr/>
        </p:nvGrpSpPr>
        <p:grpSpPr>
          <a:xfrm>
            <a:off x="1870751" y="777222"/>
            <a:ext cx="5428005" cy="4366568"/>
            <a:chOff x="1652646" y="1696705"/>
            <a:chExt cx="5864310" cy="3446928"/>
          </a:xfrm>
        </p:grpSpPr>
        <p:sp>
          <p:nvSpPr>
            <p:cNvPr id="459" name="Google Shape;459;p19"/>
            <p:cNvSpPr/>
            <p:nvPr/>
          </p:nvSpPr>
          <p:spPr>
            <a:xfrm>
              <a:off x="1652646" y="1696705"/>
              <a:ext cx="5864310" cy="3446928"/>
            </a:xfrm>
            <a:custGeom>
              <a:rect b="b" l="l" r="r" t="t"/>
              <a:pathLst>
                <a:path extrusionOk="0" h="90524" w="206145">
                  <a:moveTo>
                    <a:pt x="89690" y="1"/>
                  </a:moveTo>
                  <a:lnTo>
                    <a:pt x="0" y="90524"/>
                  </a:lnTo>
                  <a:lnTo>
                    <a:pt x="103073" y="90440"/>
                  </a:lnTo>
                  <a:lnTo>
                    <a:pt x="206145" y="90524"/>
                  </a:lnTo>
                  <a:lnTo>
                    <a:pt x="116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19"/>
            <p:cNvGrpSpPr/>
            <p:nvPr/>
          </p:nvGrpSpPr>
          <p:grpSpPr>
            <a:xfrm>
              <a:off x="4427208" y="2049352"/>
              <a:ext cx="282125" cy="3091671"/>
              <a:chOff x="4427219" y="2324802"/>
              <a:chExt cx="282125" cy="2815986"/>
            </a:xfrm>
          </p:grpSpPr>
          <p:sp>
            <p:nvSpPr>
              <p:cNvPr id="461" name="Google Shape;461;p19"/>
              <p:cNvSpPr/>
              <p:nvPr/>
            </p:nvSpPr>
            <p:spPr>
              <a:xfrm>
                <a:off x="4504148" y="2835154"/>
                <a:ext cx="128267" cy="427794"/>
              </a:xfrm>
              <a:custGeom>
                <a:rect b="b" l="l" r="r" t="t"/>
                <a:pathLst>
                  <a:path extrusionOk="0" h="12526" w="4526">
                    <a:moveTo>
                      <a:pt x="727" y="0"/>
                    </a:moveTo>
                    <a:lnTo>
                      <a:pt x="1" y="12525"/>
                    </a:lnTo>
                    <a:lnTo>
                      <a:pt x="4525" y="12525"/>
                    </a:lnTo>
                    <a:lnTo>
                      <a:pt x="40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4427219" y="4389297"/>
                <a:ext cx="282125" cy="751492"/>
              </a:xfrm>
              <a:custGeom>
                <a:rect b="b" l="l" r="r" t="t"/>
                <a:pathLst>
                  <a:path extrusionOk="0" h="22004" w="9955">
                    <a:moveTo>
                      <a:pt x="1275" y="1"/>
                    </a:moveTo>
                    <a:lnTo>
                      <a:pt x="1" y="22003"/>
                    </a:lnTo>
                    <a:lnTo>
                      <a:pt x="9955" y="22003"/>
                    </a:lnTo>
                    <a:lnTo>
                      <a:pt x="90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4470579" y="3497966"/>
                <a:ext cx="195404" cy="582300"/>
              </a:xfrm>
              <a:custGeom>
                <a:rect b="b" l="l" r="r" t="t"/>
                <a:pathLst>
                  <a:path extrusionOk="0" h="17050" w="6895">
                    <a:moveTo>
                      <a:pt x="989" y="0"/>
                    </a:moveTo>
                    <a:lnTo>
                      <a:pt x="1" y="17050"/>
                    </a:lnTo>
                    <a:lnTo>
                      <a:pt x="6895" y="17050"/>
                    </a:lnTo>
                    <a:lnTo>
                      <a:pt x="619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4530136" y="2324802"/>
                <a:ext cx="76291" cy="304606"/>
              </a:xfrm>
              <a:custGeom>
                <a:rect b="b" l="l" r="r" t="t"/>
                <a:pathLst>
                  <a:path extrusionOk="0" h="8919" w="2692">
                    <a:moveTo>
                      <a:pt x="512" y="1"/>
                    </a:moveTo>
                    <a:lnTo>
                      <a:pt x="1" y="8918"/>
                    </a:lnTo>
                    <a:lnTo>
                      <a:pt x="2691" y="8918"/>
                    </a:lnTo>
                    <a:lnTo>
                      <a:pt x="2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5" name="Google Shape;465;p19"/>
          <p:cNvSpPr txBox="1"/>
          <p:nvPr/>
        </p:nvSpPr>
        <p:spPr>
          <a:xfrm>
            <a:off x="719450" y="2046569"/>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4"/>
                </a:solidFill>
                <a:latin typeface="Krona One"/>
                <a:ea typeface="Krona One"/>
                <a:cs typeface="Krona One"/>
                <a:sym typeface="Krona One"/>
              </a:rPr>
              <a:t>JSP</a:t>
            </a:r>
            <a:endParaRPr sz="1200">
              <a:solidFill>
                <a:schemeClr val="accent4"/>
              </a:solidFill>
              <a:latin typeface="Krona One"/>
              <a:ea typeface="Krona One"/>
              <a:cs typeface="Krona One"/>
              <a:sym typeface="Krona One"/>
            </a:endParaRPr>
          </a:p>
        </p:txBody>
      </p:sp>
      <p:sp>
        <p:nvSpPr>
          <p:cNvPr id="466" name="Google Shape;466;p19"/>
          <p:cNvSpPr txBox="1"/>
          <p:nvPr/>
        </p:nvSpPr>
        <p:spPr>
          <a:xfrm>
            <a:off x="6661275" y="2359175"/>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accent4"/>
                </a:solidFill>
                <a:latin typeface="Krona One"/>
                <a:ea typeface="Krona One"/>
                <a:cs typeface="Krona One"/>
                <a:sym typeface="Krona One"/>
              </a:rPr>
              <a:t>CSS</a:t>
            </a:r>
            <a:endParaRPr sz="1200">
              <a:solidFill>
                <a:schemeClr val="accent4"/>
              </a:solidFill>
              <a:latin typeface="Krona One"/>
              <a:ea typeface="Krona One"/>
              <a:cs typeface="Krona One"/>
              <a:sym typeface="Krona One"/>
            </a:endParaRPr>
          </a:p>
        </p:txBody>
      </p:sp>
      <p:sp>
        <p:nvSpPr>
          <p:cNvPr id="467" name="Google Shape;467;p19"/>
          <p:cNvSpPr txBox="1"/>
          <p:nvPr/>
        </p:nvSpPr>
        <p:spPr>
          <a:xfrm>
            <a:off x="6431100" y="1537822"/>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accent4"/>
                </a:solidFill>
                <a:latin typeface="Krona One"/>
                <a:ea typeface="Krona One"/>
                <a:cs typeface="Krona One"/>
                <a:sym typeface="Krona One"/>
              </a:rPr>
              <a:t>HTML</a:t>
            </a:r>
            <a:endParaRPr sz="1200">
              <a:solidFill>
                <a:schemeClr val="accent4"/>
              </a:solidFill>
              <a:latin typeface="Krona One"/>
              <a:ea typeface="Krona One"/>
              <a:cs typeface="Krona One"/>
              <a:sym typeface="Krona One"/>
            </a:endParaRPr>
          </a:p>
        </p:txBody>
      </p:sp>
      <p:sp>
        <p:nvSpPr>
          <p:cNvPr id="468" name="Google Shape;468;p19"/>
          <p:cNvSpPr txBox="1"/>
          <p:nvPr/>
        </p:nvSpPr>
        <p:spPr>
          <a:xfrm>
            <a:off x="719450" y="1182300"/>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4"/>
                </a:solidFill>
                <a:latin typeface="Krona One"/>
                <a:ea typeface="Krona One"/>
                <a:cs typeface="Krona One"/>
                <a:sym typeface="Krona One"/>
              </a:rPr>
              <a:t>Java EE</a:t>
            </a:r>
            <a:endParaRPr sz="1200">
              <a:solidFill>
                <a:schemeClr val="accent4"/>
              </a:solidFill>
              <a:latin typeface="Krona One"/>
              <a:ea typeface="Krona One"/>
              <a:cs typeface="Krona One"/>
              <a:sym typeface="Krona One"/>
            </a:endParaRPr>
          </a:p>
        </p:txBody>
      </p:sp>
      <p:cxnSp>
        <p:nvCxnSpPr>
          <p:cNvPr id="469" name="Google Shape;469;p19"/>
          <p:cNvCxnSpPr>
            <a:stCxn id="468" idx="3"/>
            <a:endCxn id="470" idx="2"/>
          </p:cNvCxnSpPr>
          <p:nvPr/>
        </p:nvCxnSpPr>
        <p:spPr>
          <a:xfrm flipH="1" rot="10800000">
            <a:off x="2780450" y="1191450"/>
            <a:ext cx="1186500" cy="192600"/>
          </a:xfrm>
          <a:prstGeom prst="bentConnector3">
            <a:avLst>
              <a:gd fmla="val 50002" name="adj1"/>
            </a:avLst>
          </a:prstGeom>
          <a:noFill/>
          <a:ln cap="flat" cmpd="sng" w="38100">
            <a:solidFill>
              <a:srgbClr val="FF9900"/>
            </a:solidFill>
            <a:prstDash val="dash"/>
            <a:round/>
            <a:headEnd len="med" w="med" type="none"/>
            <a:tailEnd len="med" w="med" type="none"/>
          </a:ln>
        </p:spPr>
      </p:cxnSp>
      <p:sp>
        <p:nvSpPr>
          <p:cNvPr id="471" name="Google Shape;471;p19"/>
          <p:cNvSpPr/>
          <p:nvPr/>
        </p:nvSpPr>
        <p:spPr>
          <a:xfrm>
            <a:off x="3773124" y="1682413"/>
            <a:ext cx="572700" cy="572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5045874" y="2427086"/>
            <a:ext cx="603300" cy="603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5267641" y="3321663"/>
            <a:ext cx="716100" cy="7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p19"/>
          <p:cNvCxnSpPr>
            <a:stCxn id="467" idx="1"/>
            <a:endCxn id="475" idx="6"/>
          </p:cNvCxnSpPr>
          <p:nvPr/>
        </p:nvCxnSpPr>
        <p:spPr>
          <a:xfrm flipH="1">
            <a:off x="5338200" y="1739572"/>
            <a:ext cx="1092900" cy="79200"/>
          </a:xfrm>
          <a:prstGeom prst="bentConnector3">
            <a:avLst>
              <a:gd fmla="val 49999" name="adj1"/>
            </a:avLst>
          </a:prstGeom>
          <a:noFill/>
          <a:ln cap="flat" cmpd="sng" w="38100">
            <a:solidFill>
              <a:srgbClr val="FF9900"/>
            </a:solidFill>
            <a:prstDash val="dash"/>
            <a:round/>
            <a:headEnd len="med" w="med" type="none"/>
            <a:tailEnd len="med" w="med" type="none"/>
          </a:ln>
        </p:spPr>
      </p:cxnSp>
      <p:sp>
        <p:nvSpPr>
          <p:cNvPr id="470" name="Google Shape;470;p19"/>
          <p:cNvSpPr/>
          <p:nvPr/>
        </p:nvSpPr>
        <p:spPr>
          <a:xfrm>
            <a:off x="3966998" y="937109"/>
            <a:ext cx="508500" cy="50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 name="Google Shape;476;p19"/>
          <p:cNvCxnSpPr>
            <a:stCxn id="465" idx="3"/>
            <a:endCxn id="471" idx="2"/>
          </p:cNvCxnSpPr>
          <p:nvPr/>
        </p:nvCxnSpPr>
        <p:spPr>
          <a:xfrm flipH="1" rot="10800000">
            <a:off x="2780450" y="1968719"/>
            <a:ext cx="992700" cy="279600"/>
          </a:xfrm>
          <a:prstGeom prst="bentConnector3">
            <a:avLst>
              <a:gd fmla="val 49999" name="adj1"/>
            </a:avLst>
          </a:prstGeom>
          <a:noFill/>
          <a:ln cap="flat" cmpd="sng" w="38100">
            <a:solidFill>
              <a:srgbClr val="FF9900"/>
            </a:solidFill>
            <a:prstDash val="dash"/>
            <a:round/>
            <a:headEnd len="med" w="med" type="none"/>
            <a:tailEnd len="med" w="med" type="none"/>
          </a:ln>
        </p:spPr>
      </p:cxnSp>
      <p:cxnSp>
        <p:nvCxnSpPr>
          <p:cNvPr id="477" name="Google Shape;477;p19"/>
          <p:cNvCxnSpPr>
            <a:stCxn id="466" idx="1"/>
            <a:endCxn id="472" idx="6"/>
          </p:cNvCxnSpPr>
          <p:nvPr/>
        </p:nvCxnSpPr>
        <p:spPr>
          <a:xfrm flipH="1">
            <a:off x="5649075" y="2560925"/>
            <a:ext cx="1012200" cy="167700"/>
          </a:xfrm>
          <a:prstGeom prst="bentConnector3">
            <a:avLst>
              <a:gd fmla="val 49995" name="adj1"/>
            </a:avLst>
          </a:prstGeom>
          <a:noFill/>
          <a:ln cap="flat" cmpd="sng" w="38100">
            <a:solidFill>
              <a:srgbClr val="FF9900"/>
            </a:solidFill>
            <a:prstDash val="dash"/>
            <a:round/>
            <a:headEnd len="med" w="med" type="none"/>
            <a:tailEnd len="med" w="med" type="none"/>
          </a:ln>
        </p:spPr>
      </p:cxnSp>
      <p:grpSp>
        <p:nvGrpSpPr>
          <p:cNvPr id="478" name="Google Shape;478;p19"/>
          <p:cNvGrpSpPr/>
          <p:nvPr/>
        </p:nvGrpSpPr>
        <p:grpSpPr>
          <a:xfrm>
            <a:off x="5199099" y="2581816"/>
            <a:ext cx="296704" cy="293598"/>
            <a:chOff x="1049375" y="2318350"/>
            <a:chExt cx="298525" cy="295400"/>
          </a:xfrm>
        </p:grpSpPr>
        <p:sp>
          <p:nvSpPr>
            <p:cNvPr id="479" name="Google Shape;479;p19"/>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19"/>
          <p:cNvGrpSpPr/>
          <p:nvPr/>
        </p:nvGrpSpPr>
        <p:grpSpPr>
          <a:xfrm>
            <a:off x="3918969" y="1828974"/>
            <a:ext cx="280957" cy="279471"/>
            <a:chOff x="1412450" y="1954475"/>
            <a:chExt cx="297750" cy="296175"/>
          </a:xfrm>
        </p:grpSpPr>
        <p:sp>
          <p:nvSpPr>
            <p:cNvPr id="484" name="Google Shape;484;p19"/>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9"/>
          <p:cNvSpPr txBox="1"/>
          <p:nvPr>
            <p:ph type="title"/>
          </p:nvPr>
        </p:nvSpPr>
        <p:spPr>
          <a:xfrm>
            <a:off x="713257" y="204538"/>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1"/>
                </a:solidFill>
              </a:rPr>
              <a:t>Réalisation</a:t>
            </a:r>
            <a:endParaRPr sz="2400">
              <a:solidFill>
                <a:schemeClr val="dk1"/>
              </a:solidFill>
            </a:endParaRPr>
          </a:p>
        </p:txBody>
      </p:sp>
      <p:grpSp>
        <p:nvGrpSpPr>
          <p:cNvPr id="487" name="Google Shape;487;p19"/>
          <p:cNvGrpSpPr/>
          <p:nvPr/>
        </p:nvGrpSpPr>
        <p:grpSpPr>
          <a:xfrm>
            <a:off x="4096439" y="1067186"/>
            <a:ext cx="249395" cy="248076"/>
            <a:chOff x="1412450" y="1954475"/>
            <a:chExt cx="297750" cy="296175"/>
          </a:xfrm>
        </p:grpSpPr>
        <p:sp>
          <p:nvSpPr>
            <p:cNvPr id="488" name="Google Shape;488;p19"/>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19"/>
          <p:cNvSpPr txBox="1"/>
          <p:nvPr/>
        </p:nvSpPr>
        <p:spPr>
          <a:xfrm>
            <a:off x="2814850" y="3378375"/>
            <a:ext cx="1766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Krona One"/>
                <a:ea typeface="Krona One"/>
                <a:cs typeface="Krona One"/>
                <a:sym typeface="Krona One"/>
              </a:rPr>
              <a:t>Backend</a:t>
            </a:r>
            <a:endParaRPr sz="1700">
              <a:solidFill>
                <a:schemeClr val="lt1"/>
              </a:solidFill>
              <a:latin typeface="Krona One"/>
              <a:ea typeface="Krona One"/>
              <a:cs typeface="Krona One"/>
              <a:sym typeface="Krona One"/>
            </a:endParaRPr>
          </a:p>
        </p:txBody>
      </p:sp>
      <p:sp>
        <p:nvSpPr>
          <p:cNvPr id="491" name="Google Shape;491;p19"/>
          <p:cNvSpPr txBox="1"/>
          <p:nvPr/>
        </p:nvSpPr>
        <p:spPr>
          <a:xfrm>
            <a:off x="4970600" y="4370400"/>
            <a:ext cx="1766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Krona One"/>
                <a:ea typeface="Krona One"/>
                <a:cs typeface="Krona One"/>
                <a:sym typeface="Krona One"/>
              </a:rPr>
              <a:t>Frontend</a:t>
            </a:r>
            <a:endParaRPr sz="1700">
              <a:solidFill>
                <a:schemeClr val="lt1"/>
              </a:solidFill>
              <a:latin typeface="Krona One"/>
              <a:ea typeface="Krona One"/>
              <a:cs typeface="Krona One"/>
              <a:sym typeface="Krona One"/>
            </a:endParaRPr>
          </a:p>
        </p:txBody>
      </p:sp>
      <p:grpSp>
        <p:nvGrpSpPr>
          <p:cNvPr id="492" name="Google Shape;492;p19"/>
          <p:cNvGrpSpPr/>
          <p:nvPr/>
        </p:nvGrpSpPr>
        <p:grpSpPr>
          <a:xfrm>
            <a:off x="5449583" y="3505462"/>
            <a:ext cx="352230" cy="348542"/>
            <a:chOff x="1049375" y="2318350"/>
            <a:chExt cx="298525" cy="295400"/>
          </a:xfrm>
        </p:grpSpPr>
        <p:sp>
          <p:nvSpPr>
            <p:cNvPr id="493" name="Google Shape;493;p19"/>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9"/>
          <p:cNvSpPr/>
          <p:nvPr/>
        </p:nvSpPr>
        <p:spPr>
          <a:xfrm>
            <a:off x="4866022" y="1581883"/>
            <a:ext cx="472200" cy="473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19"/>
          <p:cNvGrpSpPr/>
          <p:nvPr/>
        </p:nvGrpSpPr>
        <p:grpSpPr>
          <a:xfrm>
            <a:off x="4985993" y="1703459"/>
            <a:ext cx="232282" cy="230560"/>
            <a:chOff x="1049375" y="2318350"/>
            <a:chExt cx="298525" cy="295400"/>
          </a:xfrm>
        </p:grpSpPr>
        <p:sp>
          <p:nvSpPr>
            <p:cNvPr id="498" name="Google Shape;498;p19"/>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19"/>
          <p:cNvSpPr txBox="1"/>
          <p:nvPr/>
        </p:nvSpPr>
        <p:spPr>
          <a:xfrm>
            <a:off x="6736700" y="3119913"/>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accent4"/>
                </a:solidFill>
                <a:latin typeface="Krona One"/>
                <a:ea typeface="Krona One"/>
                <a:cs typeface="Krona One"/>
                <a:sym typeface="Krona One"/>
              </a:rPr>
              <a:t>JavaScript</a:t>
            </a:r>
            <a:endParaRPr sz="1200">
              <a:solidFill>
                <a:schemeClr val="accent4"/>
              </a:solidFill>
              <a:latin typeface="Krona One"/>
              <a:ea typeface="Krona One"/>
              <a:cs typeface="Krona One"/>
              <a:sym typeface="Krona One"/>
            </a:endParaRPr>
          </a:p>
        </p:txBody>
      </p:sp>
      <p:cxnSp>
        <p:nvCxnSpPr>
          <p:cNvPr id="503" name="Google Shape;503;p19"/>
          <p:cNvCxnSpPr>
            <a:stCxn id="502" idx="1"/>
            <a:endCxn id="473" idx="6"/>
          </p:cNvCxnSpPr>
          <p:nvPr/>
        </p:nvCxnSpPr>
        <p:spPr>
          <a:xfrm flipH="1">
            <a:off x="5983700" y="3321663"/>
            <a:ext cx="753000" cy="358200"/>
          </a:xfrm>
          <a:prstGeom prst="bentConnector3">
            <a:avLst>
              <a:gd fmla="val 49997" name="adj1"/>
            </a:avLst>
          </a:prstGeom>
          <a:noFill/>
          <a:ln cap="flat" cmpd="sng" w="38100">
            <a:solidFill>
              <a:srgbClr val="FF9900"/>
            </a:solidFill>
            <a:prstDash val="dash"/>
            <a:round/>
            <a:headEnd len="med" w="med" type="none"/>
            <a:tailEnd len="med" w="med" type="none"/>
          </a:ln>
        </p:spPr>
      </p:cxnSp>
      <p:sp>
        <p:nvSpPr>
          <p:cNvPr id="504" name="Google Shape;504;p19"/>
          <p:cNvSpPr/>
          <p:nvPr/>
        </p:nvSpPr>
        <p:spPr>
          <a:xfrm>
            <a:off x="3500041" y="2491925"/>
            <a:ext cx="716100" cy="71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19"/>
          <p:cNvGrpSpPr/>
          <p:nvPr/>
        </p:nvGrpSpPr>
        <p:grpSpPr>
          <a:xfrm>
            <a:off x="3682447" y="2675241"/>
            <a:ext cx="351315" cy="349457"/>
            <a:chOff x="1412450" y="1954475"/>
            <a:chExt cx="297750" cy="296175"/>
          </a:xfrm>
        </p:grpSpPr>
        <p:sp>
          <p:nvSpPr>
            <p:cNvPr id="506" name="Google Shape;506;p19"/>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8" name="Google Shape;508;p19"/>
          <p:cNvCxnSpPr>
            <a:stCxn id="509" idx="3"/>
            <a:endCxn id="504" idx="2"/>
          </p:cNvCxnSpPr>
          <p:nvPr/>
        </p:nvCxnSpPr>
        <p:spPr>
          <a:xfrm flipH="1" rot="10800000">
            <a:off x="2442625" y="2849969"/>
            <a:ext cx="1057500" cy="156300"/>
          </a:xfrm>
          <a:prstGeom prst="bentConnector3">
            <a:avLst>
              <a:gd fmla="val 49996" name="adj1"/>
            </a:avLst>
          </a:prstGeom>
          <a:noFill/>
          <a:ln cap="flat" cmpd="sng" w="38100">
            <a:solidFill>
              <a:srgbClr val="FF9900"/>
            </a:solidFill>
            <a:prstDash val="dash"/>
            <a:round/>
            <a:headEnd len="med" w="med" type="none"/>
            <a:tailEnd len="med" w="med" type="none"/>
          </a:ln>
        </p:spPr>
      </p:cxnSp>
      <p:sp>
        <p:nvSpPr>
          <p:cNvPr id="509" name="Google Shape;509;p19"/>
          <p:cNvSpPr txBox="1"/>
          <p:nvPr/>
        </p:nvSpPr>
        <p:spPr>
          <a:xfrm>
            <a:off x="381625" y="2804519"/>
            <a:ext cx="2061000" cy="403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4"/>
                </a:solidFill>
                <a:latin typeface="Krona One"/>
                <a:ea typeface="Krona One"/>
                <a:cs typeface="Krona One"/>
                <a:sym typeface="Krona One"/>
              </a:rPr>
              <a:t>JavaBeans</a:t>
            </a:r>
            <a:endParaRPr sz="1200">
              <a:solidFill>
                <a:schemeClr val="accent4"/>
              </a:solidFill>
              <a:latin typeface="Krona One"/>
              <a:ea typeface="Krona One"/>
              <a:cs typeface="Krona One"/>
              <a:sym typeface="Kron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20"/>
          <p:cNvSpPr txBox="1"/>
          <p:nvPr>
            <p:ph type="title"/>
          </p:nvPr>
        </p:nvSpPr>
        <p:spPr>
          <a:xfrm>
            <a:off x="812607" y="1824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Conception de la base de données</a:t>
            </a:r>
            <a:endParaRPr>
              <a:solidFill>
                <a:schemeClr val="dk1"/>
              </a:solidFill>
            </a:endParaRPr>
          </a:p>
        </p:txBody>
      </p:sp>
      <p:grpSp>
        <p:nvGrpSpPr>
          <p:cNvPr id="515" name="Google Shape;515;p20"/>
          <p:cNvGrpSpPr/>
          <p:nvPr/>
        </p:nvGrpSpPr>
        <p:grpSpPr>
          <a:xfrm>
            <a:off x="0" y="182475"/>
            <a:ext cx="1768083" cy="543600"/>
            <a:chOff x="0" y="1897100"/>
            <a:chExt cx="3064800" cy="543600"/>
          </a:xfrm>
        </p:grpSpPr>
        <p:sp>
          <p:nvSpPr>
            <p:cNvPr id="516" name="Google Shape;516;p20"/>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517" name="Google Shape;517;p20"/>
            <p:cNvCxnSpPr>
              <a:stCxn id="516"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grpSp>
        <p:nvGrpSpPr>
          <p:cNvPr id="518" name="Google Shape;518;p20"/>
          <p:cNvGrpSpPr/>
          <p:nvPr/>
        </p:nvGrpSpPr>
        <p:grpSpPr>
          <a:xfrm flipH="1">
            <a:off x="7551837" y="182475"/>
            <a:ext cx="1592164" cy="543600"/>
            <a:chOff x="0" y="1897100"/>
            <a:chExt cx="3064800" cy="543600"/>
          </a:xfrm>
        </p:grpSpPr>
        <p:sp>
          <p:nvSpPr>
            <p:cNvPr id="519" name="Google Shape;519;p20"/>
            <p:cNvSpPr/>
            <p:nvPr/>
          </p:nvSpPr>
          <p:spPr>
            <a:xfrm>
              <a:off x="0" y="1897100"/>
              <a:ext cx="3064800" cy="543600"/>
            </a:xfrm>
            <a:prstGeom prst="rightArrow">
              <a:avLst>
                <a:gd fmla="val 100000" name="adj1"/>
                <a:gd fmla="val 55970" name="adj2"/>
              </a:avLst>
            </a:prstGeom>
            <a:solidFill>
              <a:schemeClr val="dk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rgbClr val="FFFFFF"/>
                </a:solidFill>
                <a:latin typeface="Lato Light"/>
                <a:ea typeface="Lato Light"/>
                <a:cs typeface="Lato Light"/>
                <a:sym typeface="Lato Light"/>
              </a:endParaRPr>
            </a:p>
          </p:txBody>
        </p:sp>
        <p:cxnSp>
          <p:nvCxnSpPr>
            <p:cNvPr id="520" name="Google Shape;520;p20"/>
            <p:cNvCxnSpPr>
              <a:stCxn id="519" idx="1"/>
            </p:cNvCxnSpPr>
            <p:nvPr/>
          </p:nvCxnSpPr>
          <p:spPr>
            <a:xfrm>
              <a:off x="0" y="2168900"/>
              <a:ext cx="2644200" cy="0"/>
            </a:xfrm>
            <a:prstGeom prst="straightConnector1">
              <a:avLst/>
            </a:prstGeom>
            <a:noFill/>
            <a:ln cap="flat" cmpd="sng" w="76200">
              <a:solidFill>
                <a:srgbClr val="FFFFFF"/>
              </a:solidFill>
              <a:prstDash val="dash"/>
              <a:round/>
              <a:headEnd len="med" w="med" type="none"/>
              <a:tailEnd len="med" w="med" type="none"/>
            </a:ln>
          </p:spPr>
        </p:cxnSp>
      </p:grpSp>
      <p:pic>
        <p:nvPicPr>
          <p:cNvPr id="521" name="Google Shape;521;p20"/>
          <p:cNvPicPr preferRelativeResize="0"/>
          <p:nvPr/>
        </p:nvPicPr>
        <p:blipFill>
          <a:blip r:embed="rId3">
            <a:alphaModFix/>
          </a:blip>
          <a:stretch>
            <a:fillRect/>
          </a:stretch>
        </p:blipFill>
        <p:spPr>
          <a:xfrm>
            <a:off x="1206190" y="755175"/>
            <a:ext cx="6723184" cy="438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1"/>
          <p:cNvSpPr txBox="1"/>
          <p:nvPr>
            <p:ph type="title"/>
          </p:nvPr>
        </p:nvSpPr>
        <p:spPr>
          <a:xfrm>
            <a:off x="574553" y="1825500"/>
            <a:ext cx="4272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t>Les interfaces </a:t>
            </a:r>
            <a:endParaRPr b="1" sz="2700"/>
          </a:p>
          <a:p>
            <a:pPr indent="0" lvl="0" marL="0" rtl="0" algn="ctr">
              <a:spcBef>
                <a:spcPts val="0"/>
              </a:spcBef>
              <a:spcAft>
                <a:spcPts val="0"/>
              </a:spcAft>
              <a:buNone/>
            </a:pPr>
            <a:r>
              <a:t/>
            </a:r>
            <a:endParaRPr b="1" sz="2700"/>
          </a:p>
          <a:p>
            <a:pPr indent="0" lvl="0" marL="0" rtl="0" algn="ctr">
              <a:spcBef>
                <a:spcPts val="0"/>
              </a:spcBef>
              <a:spcAft>
                <a:spcPts val="0"/>
              </a:spcAft>
              <a:buNone/>
            </a:pPr>
            <a:r>
              <a:rPr b="1" lang="en" sz="2700"/>
              <a:t>graphiques</a:t>
            </a:r>
            <a:endParaRPr b="1" sz="2700"/>
          </a:p>
        </p:txBody>
      </p:sp>
      <p:grpSp>
        <p:nvGrpSpPr>
          <p:cNvPr id="527" name="Google Shape;527;p21"/>
          <p:cNvGrpSpPr/>
          <p:nvPr/>
        </p:nvGrpSpPr>
        <p:grpSpPr>
          <a:xfrm>
            <a:off x="5221775" y="1118400"/>
            <a:ext cx="3347657" cy="2906700"/>
            <a:chOff x="4985150" y="1266950"/>
            <a:chExt cx="3347657" cy="2906700"/>
          </a:xfrm>
        </p:grpSpPr>
        <p:sp>
          <p:nvSpPr>
            <p:cNvPr id="528" name="Google Shape;528;p21"/>
            <p:cNvSpPr/>
            <p:nvPr/>
          </p:nvSpPr>
          <p:spPr>
            <a:xfrm rot="5400000">
              <a:off x="4967300" y="1284800"/>
              <a:ext cx="2906700" cy="2871000"/>
            </a:xfrm>
            <a:prstGeom prst="triangle">
              <a:avLst>
                <a:gd fmla="val 50000"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grpSp>
          <p:nvGrpSpPr>
            <p:cNvPr id="529" name="Google Shape;529;p21"/>
            <p:cNvGrpSpPr/>
            <p:nvPr/>
          </p:nvGrpSpPr>
          <p:grpSpPr>
            <a:xfrm>
              <a:off x="5817133" y="2131345"/>
              <a:ext cx="2393848" cy="41119"/>
              <a:chOff x="1269783" y="2131345"/>
              <a:chExt cx="2393848" cy="41119"/>
            </a:xfrm>
          </p:grpSpPr>
          <p:sp>
            <p:nvSpPr>
              <p:cNvPr id="530" name="Google Shape;530;p21"/>
              <p:cNvSpPr/>
              <p:nvPr/>
            </p:nvSpPr>
            <p:spPr>
              <a:xfrm>
                <a:off x="3398108" y="2131345"/>
                <a:ext cx="265523" cy="41119"/>
              </a:xfrm>
              <a:custGeom>
                <a:rect b="b" l="l" r="r" t="t"/>
                <a:pathLst>
                  <a:path extrusionOk="0" h="671" w="4440">
                    <a:moveTo>
                      <a:pt x="1" y="0"/>
                    </a:moveTo>
                    <a:lnTo>
                      <a:pt x="1"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2865937" y="2131345"/>
                <a:ext cx="265523" cy="41119"/>
              </a:xfrm>
              <a:custGeom>
                <a:rect b="b" l="l" r="r" t="t"/>
                <a:pathLst>
                  <a:path extrusionOk="0" h="671" w="4440">
                    <a:moveTo>
                      <a:pt x="1" y="0"/>
                    </a:moveTo>
                    <a:lnTo>
                      <a:pt x="1" y="670"/>
                    </a:lnTo>
                    <a:lnTo>
                      <a:pt x="4440" y="670"/>
                    </a:lnTo>
                    <a:lnTo>
                      <a:pt x="4440"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2334065" y="2131345"/>
                <a:ext cx="265224" cy="41119"/>
              </a:xfrm>
              <a:custGeom>
                <a:rect b="b" l="l" r="r" t="t"/>
                <a:pathLst>
                  <a:path extrusionOk="0" h="671" w="4435">
                    <a:moveTo>
                      <a:pt x="1" y="0"/>
                    </a:moveTo>
                    <a:lnTo>
                      <a:pt x="1" y="670"/>
                    </a:lnTo>
                    <a:lnTo>
                      <a:pt x="4435" y="670"/>
                    </a:lnTo>
                    <a:lnTo>
                      <a:pt x="4435"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1801894" y="2131345"/>
                <a:ext cx="265523" cy="41119"/>
              </a:xfrm>
              <a:custGeom>
                <a:rect b="b" l="l" r="r" t="t"/>
                <a:pathLst>
                  <a:path extrusionOk="0" h="671" w="4440">
                    <a:moveTo>
                      <a:pt x="1" y="0"/>
                    </a:moveTo>
                    <a:lnTo>
                      <a:pt x="1"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1269783" y="2131345"/>
                <a:ext cx="265463" cy="41119"/>
              </a:xfrm>
              <a:custGeom>
                <a:rect b="b" l="l" r="r" t="t"/>
                <a:pathLst>
                  <a:path extrusionOk="0" h="671" w="4439">
                    <a:moveTo>
                      <a:pt x="0" y="0"/>
                    </a:moveTo>
                    <a:lnTo>
                      <a:pt x="0"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1"/>
            <p:cNvGrpSpPr/>
            <p:nvPr/>
          </p:nvGrpSpPr>
          <p:grpSpPr>
            <a:xfrm>
              <a:off x="5817133" y="3268256"/>
              <a:ext cx="2393848" cy="41119"/>
              <a:chOff x="1269783" y="3268256"/>
              <a:chExt cx="2393848" cy="41119"/>
            </a:xfrm>
          </p:grpSpPr>
          <p:sp>
            <p:nvSpPr>
              <p:cNvPr id="536" name="Google Shape;536;p21"/>
              <p:cNvSpPr/>
              <p:nvPr/>
            </p:nvSpPr>
            <p:spPr>
              <a:xfrm>
                <a:off x="3398108" y="3268256"/>
                <a:ext cx="265523" cy="41119"/>
              </a:xfrm>
              <a:custGeom>
                <a:rect b="b" l="l" r="r" t="t"/>
                <a:pathLst>
                  <a:path extrusionOk="0" h="671" w="4440">
                    <a:moveTo>
                      <a:pt x="1" y="0"/>
                    </a:moveTo>
                    <a:lnTo>
                      <a:pt x="1"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2865937" y="3268256"/>
                <a:ext cx="265523" cy="41119"/>
              </a:xfrm>
              <a:custGeom>
                <a:rect b="b" l="l" r="r" t="t"/>
                <a:pathLst>
                  <a:path extrusionOk="0" h="671" w="4440">
                    <a:moveTo>
                      <a:pt x="1" y="0"/>
                    </a:moveTo>
                    <a:lnTo>
                      <a:pt x="1" y="670"/>
                    </a:lnTo>
                    <a:lnTo>
                      <a:pt x="4440" y="670"/>
                    </a:lnTo>
                    <a:lnTo>
                      <a:pt x="4440"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2334065" y="3268256"/>
                <a:ext cx="265224" cy="41119"/>
              </a:xfrm>
              <a:custGeom>
                <a:rect b="b" l="l" r="r" t="t"/>
                <a:pathLst>
                  <a:path extrusionOk="0" h="671" w="4435">
                    <a:moveTo>
                      <a:pt x="1" y="0"/>
                    </a:moveTo>
                    <a:lnTo>
                      <a:pt x="1" y="670"/>
                    </a:lnTo>
                    <a:lnTo>
                      <a:pt x="4435" y="670"/>
                    </a:lnTo>
                    <a:lnTo>
                      <a:pt x="4435"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1801894" y="3268256"/>
                <a:ext cx="265523" cy="41119"/>
              </a:xfrm>
              <a:custGeom>
                <a:rect b="b" l="l" r="r" t="t"/>
                <a:pathLst>
                  <a:path extrusionOk="0" h="671" w="4440">
                    <a:moveTo>
                      <a:pt x="1" y="0"/>
                    </a:moveTo>
                    <a:lnTo>
                      <a:pt x="1"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1269783" y="3268256"/>
                <a:ext cx="265463" cy="41119"/>
              </a:xfrm>
              <a:custGeom>
                <a:rect b="b" l="l" r="r" t="t"/>
                <a:pathLst>
                  <a:path extrusionOk="0" h="671" w="4439">
                    <a:moveTo>
                      <a:pt x="0" y="0"/>
                    </a:moveTo>
                    <a:lnTo>
                      <a:pt x="0" y="670"/>
                    </a:lnTo>
                    <a:lnTo>
                      <a:pt x="4439" y="670"/>
                    </a:lnTo>
                    <a:lnTo>
                      <a:pt x="4439" y="0"/>
                    </a:lnTo>
                    <a:close/>
                  </a:path>
                </a:pathLst>
              </a:custGeom>
              <a:solidFill>
                <a:srgbClr val="485C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1"/>
            <p:cNvGrpSpPr/>
            <p:nvPr/>
          </p:nvGrpSpPr>
          <p:grpSpPr>
            <a:xfrm>
              <a:off x="5879764" y="2489524"/>
              <a:ext cx="919523" cy="461683"/>
              <a:chOff x="754039" y="3439286"/>
              <a:chExt cx="919523" cy="461683"/>
            </a:xfrm>
          </p:grpSpPr>
          <p:sp>
            <p:nvSpPr>
              <p:cNvPr id="542" name="Google Shape;542;p21"/>
              <p:cNvSpPr/>
              <p:nvPr/>
            </p:nvSpPr>
            <p:spPr>
              <a:xfrm>
                <a:off x="754039" y="3461592"/>
                <a:ext cx="893689" cy="439378"/>
              </a:xfrm>
              <a:custGeom>
                <a:rect b="b" l="l" r="r" t="t"/>
                <a:pathLst>
                  <a:path extrusionOk="0" h="7170" w="14944">
                    <a:moveTo>
                      <a:pt x="9064" y="0"/>
                    </a:moveTo>
                    <a:lnTo>
                      <a:pt x="9064" y="782"/>
                    </a:lnTo>
                    <a:lnTo>
                      <a:pt x="1780" y="782"/>
                    </a:lnTo>
                    <a:cubicBezTo>
                      <a:pt x="1416" y="782"/>
                      <a:pt x="1084" y="897"/>
                      <a:pt x="813" y="1102"/>
                    </a:cubicBezTo>
                    <a:cubicBezTo>
                      <a:pt x="617" y="1243"/>
                      <a:pt x="457" y="1430"/>
                      <a:pt x="342" y="1647"/>
                    </a:cubicBezTo>
                    <a:cubicBezTo>
                      <a:pt x="249" y="1821"/>
                      <a:pt x="187" y="2011"/>
                      <a:pt x="164" y="2216"/>
                    </a:cubicBezTo>
                    <a:cubicBezTo>
                      <a:pt x="164" y="2216"/>
                      <a:pt x="0" y="3028"/>
                      <a:pt x="0" y="3587"/>
                    </a:cubicBezTo>
                    <a:cubicBezTo>
                      <a:pt x="0" y="4146"/>
                      <a:pt x="164" y="4959"/>
                      <a:pt x="164" y="4959"/>
                    </a:cubicBezTo>
                    <a:cubicBezTo>
                      <a:pt x="262" y="5775"/>
                      <a:pt x="955" y="6387"/>
                      <a:pt x="1780" y="6387"/>
                    </a:cubicBezTo>
                    <a:lnTo>
                      <a:pt x="9064" y="6387"/>
                    </a:lnTo>
                    <a:lnTo>
                      <a:pt x="9064" y="7169"/>
                    </a:lnTo>
                    <a:cubicBezTo>
                      <a:pt x="9450" y="7169"/>
                      <a:pt x="9761" y="6858"/>
                      <a:pt x="9761" y="6471"/>
                    </a:cubicBezTo>
                    <a:lnTo>
                      <a:pt x="9761" y="6387"/>
                    </a:lnTo>
                    <a:lnTo>
                      <a:pt x="12996" y="6387"/>
                    </a:lnTo>
                    <a:cubicBezTo>
                      <a:pt x="13684" y="6387"/>
                      <a:pt x="14310" y="5988"/>
                      <a:pt x="14598" y="5367"/>
                    </a:cubicBezTo>
                    <a:cubicBezTo>
                      <a:pt x="14807" y="4910"/>
                      <a:pt x="14923" y="4386"/>
                      <a:pt x="14940" y="3787"/>
                    </a:cubicBezTo>
                    <a:cubicBezTo>
                      <a:pt x="14944" y="3720"/>
                      <a:pt x="14944" y="3654"/>
                      <a:pt x="14944" y="3587"/>
                    </a:cubicBezTo>
                    <a:cubicBezTo>
                      <a:pt x="14944" y="3503"/>
                      <a:pt x="14944" y="3418"/>
                      <a:pt x="14940" y="3334"/>
                    </a:cubicBezTo>
                    <a:cubicBezTo>
                      <a:pt x="14917" y="2757"/>
                      <a:pt x="14802" y="2251"/>
                      <a:pt x="14598" y="1807"/>
                    </a:cubicBezTo>
                    <a:cubicBezTo>
                      <a:pt x="14438" y="1456"/>
                      <a:pt x="14167" y="1172"/>
                      <a:pt x="13844" y="995"/>
                    </a:cubicBezTo>
                    <a:cubicBezTo>
                      <a:pt x="13698" y="919"/>
                      <a:pt x="13542" y="858"/>
                      <a:pt x="13378" y="821"/>
                    </a:cubicBezTo>
                    <a:cubicBezTo>
                      <a:pt x="13293" y="804"/>
                      <a:pt x="13209" y="791"/>
                      <a:pt x="13125" y="786"/>
                    </a:cubicBezTo>
                    <a:cubicBezTo>
                      <a:pt x="13085" y="782"/>
                      <a:pt x="13040" y="782"/>
                      <a:pt x="12996" y="782"/>
                    </a:cubicBezTo>
                    <a:lnTo>
                      <a:pt x="9761" y="782"/>
                    </a:lnTo>
                    <a:lnTo>
                      <a:pt x="9761" y="698"/>
                    </a:lnTo>
                    <a:cubicBezTo>
                      <a:pt x="9761" y="311"/>
                      <a:pt x="9450" y="0"/>
                      <a:pt x="9064" y="0"/>
                    </a:cubicBezTo>
                    <a:close/>
                  </a:path>
                </a:pathLst>
              </a:custGeom>
              <a:solidFill>
                <a:srgbClr val="223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779515" y="3487145"/>
                <a:ext cx="894047" cy="343597"/>
              </a:xfrm>
              <a:custGeom>
                <a:rect b="b" l="l" r="r" t="t"/>
                <a:pathLst>
                  <a:path extrusionOk="0" h="5607" w="14950">
                    <a:moveTo>
                      <a:pt x="1780" y="1"/>
                    </a:moveTo>
                    <a:cubicBezTo>
                      <a:pt x="955" y="1"/>
                      <a:pt x="262" y="613"/>
                      <a:pt x="164" y="1430"/>
                    </a:cubicBezTo>
                    <a:cubicBezTo>
                      <a:pt x="164" y="1430"/>
                      <a:pt x="0" y="2242"/>
                      <a:pt x="0" y="2801"/>
                    </a:cubicBezTo>
                    <a:cubicBezTo>
                      <a:pt x="0" y="3360"/>
                      <a:pt x="164" y="4173"/>
                      <a:pt x="164" y="4173"/>
                    </a:cubicBezTo>
                    <a:cubicBezTo>
                      <a:pt x="262" y="4989"/>
                      <a:pt x="955" y="5607"/>
                      <a:pt x="1780" y="5607"/>
                    </a:cubicBezTo>
                    <a:lnTo>
                      <a:pt x="12996" y="5607"/>
                    </a:lnTo>
                    <a:cubicBezTo>
                      <a:pt x="13684" y="5607"/>
                      <a:pt x="14315" y="5207"/>
                      <a:pt x="14598" y="4581"/>
                    </a:cubicBezTo>
                    <a:cubicBezTo>
                      <a:pt x="14829" y="4075"/>
                      <a:pt x="14949" y="3485"/>
                      <a:pt x="14944" y="2801"/>
                    </a:cubicBezTo>
                    <a:cubicBezTo>
                      <a:pt x="14949" y="2123"/>
                      <a:pt x="14829" y="1527"/>
                      <a:pt x="14598" y="1027"/>
                    </a:cubicBezTo>
                    <a:cubicBezTo>
                      <a:pt x="14315" y="400"/>
                      <a:pt x="13684" y="1"/>
                      <a:pt x="12996" y="1"/>
                    </a:cubicBez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1398218" y="3527957"/>
                <a:ext cx="221449" cy="262033"/>
              </a:xfrm>
              <a:custGeom>
                <a:rect b="b" l="l" r="r" t="t"/>
                <a:pathLst>
                  <a:path extrusionOk="0" h="4276" w="3703">
                    <a:moveTo>
                      <a:pt x="1" y="0"/>
                    </a:moveTo>
                    <a:lnTo>
                      <a:pt x="1" y="19"/>
                    </a:lnTo>
                    <a:lnTo>
                      <a:pt x="2215" y="19"/>
                    </a:lnTo>
                    <a:cubicBezTo>
                      <a:pt x="2734" y="19"/>
                      <a:pt x="3205" y="316"/>
                      <a:pt x="3422" y="791"/>
                    </a:cubicBezTo>
                    <a:cubicBezTo>
                      <a:pt x="3596" y="1172"/>
                      <a:pt x="3684" y="1621"/>
                      <a:pt x="3684" y="2131"/>
                    </a:cubicBezTo>
                    <a:lnTo>
                      <a:pt x="3684" y="2135"/>
                    </a:lnTo>
                    <a:lnTo>
                      <a:pt x="3684" y="2145"/>
                    </a:lnTo>
                    <a:cubicBezTo>
                      <a:pt x="3684" y="2655"/>
                      <a:pt x="3596" y="3103"/>
                      <a:pt x="3422" y="3485"/>
                    </a:cubicBezTo>
                    <a:cubicBezTo>
                      <a:pt x="3205" y="3956"/>
                      <a:pt x="2734" y="4257"/>
                      <a:pt x="2215" y="4257"/>
                    </a:cubicBezTo>
                    <a:lnTo>
                      <a:pt x="1" y="4257"/>
                    </a:lnTo>
                    <a:lnTo>
                      <a:pt x="1" y="4275"/>
                    </a:lnTo>
                    <a:lnTo>
                      <a:pt x="2215" y="4275"/>
                    </a:lnTo>
                    <a:cubicBezTo>
                      <a:pt x="2739" y="4275"/>
                      <a:pt x="3219" y="3968"/>
                      <a:pt x="3436" y="3493"/>
                    </a:cubicBezTo>
                    <a:cubicBezTo>
                      <a:pt x="3613" y="3108"/>
                      <a:pt x="3702" y="2659"/>
                      <a:pt x="3702" y="2145"/>
                    </a:cubicBezTo>
                    <a:lnTo>
                      <a:pt x="3702" y="2135"/>
                    </a:lnTo>
                    <a:lnTo>
                      <a:pt x="3702" y="2131"/>
                    </a:lnTo>
                    <a:cubicBezTo>
                      <a:pt x="3702" y="1616"/>
                      <a:pt x="3613" y="1168"/>
                      <a:pt x="3436" y="781"/>
                    </a:cubicBezTo>
                    <a:cubicBezTo>
                      <a:pt x="3219" y="302"/>
                      <a:pt x="2739" y="0"/>
                      <a:pt x="2215" y="0"/>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789322" y="3487145"/>
                <a:ext cx="884240" cy="184208"/>
              </a:xfrm>
              <a:custGeom>
                <a:rect b="b" l="l" r="r" t="t"/>
                <a:pathLst>
                  <a:path extrusionOk="0" h="3006" w="14786">
                    <a:moveTo>
                      <a:pt x="1616" y="1"/>
                    </a:moveTo>
                    <a:cubicBezTo>
                      <a:pt x="791" y="1"/>
                      <a:pt x="98" y="613"/>
                      <a:pt x="0" y="1430"/>
                    </a:cubicBezTo>
                    <a:cubicBezTo>
                      <a:pt x="0" y="1430"/>
                      <a:pt x="586" y="404"/>
                      <a:pt x="1616" y="404"/>
                    </a:cubicBezTo>
                    <a:lnTo>
                      <a:pt x="12832" y="404"/>
                    </a:lnTo>
                    <a:cubicBezTo>
                      <a:pt x="13520" y="404"/>
                      <a:pt x="14151" y="804"/>
                      <a:pt x="14434" y="1430"/>
                    </a:cubicBezTo>
                    <a:cubicBezTo>
                      <a:pt x="14643" y="1883"/>
                      <a:pt x="14759" y="2411"/>
                      <a:pt x="14776" y="3006"/>
                    </a:cubicBezTo>
                    <a:cubicBezTo>
                      <a:pt x="14780" y="2939"/>
                      <a:pt x="14780" y="2873"/>
                      <a:pt x="14780" y="2801"/>
                    </a:cubicBezTo>
                    <a:cubicBezTo>
                      <a:pt x="14785" y="2123"/>
                      <a:pt x="14665" y="1527"/>
                      <a:pt x="14434" y="1027"/>
                    </a:cubicBezTo>
                    <a:cubicBezTo>
                      <a:pt x="14151" y="400"/>
                      <a:pt x="13520" y="1"/>
                      <a:pt x="12832" y="1"/>
                    </a:cubicBezTo>
                    <a:close/>
                  </a:path>
                </a:pathLst>
              </a:custGeom>
              <a:solidFill>
                <a:srgbClr val="408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1321553" y="3439286"/>
                <a:ext cx="41682" cy="59871"/>
              </a:xfrm>
              <a:custGeom>
                <a:rect b="b" l="l" r="r" t="t"/>
                <a:pathLst>
                  <a:path extrusionOk="0" h="977" w="697">
                    <a:moveTo>
                      <a:pt x="0" y="1"/>
                    </a:moveTo>
                    <a:lnTo>
                      <a:pt x="0" y="977"/>
                    </a:lnTo>
                    <a:lnTo>
                      <a:pt x="697" y="977"/>
                    </a:lnTo>
                    <a:lnTo>
                      <a:pt x="697" y="698"/>
                    </a:lnTo>
                    <a:cubicBezTo>
                      <a:pt x="697" y="311"/>
                      <a:pt x="386" y="1"/>
                      <a:pt x="0" y="1"/>
                    </a:cubicBezTo>
                    <a:close/>
                  </a:path>
                </a:pathLst>
              </a:custGeom>
              <a:solidFill>
                <a:srgbClr val="408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975364" y="3507858"/>
                <a:ext cx="344642" cy="33765"/>
              </a:xfrm>
              <a:custGeom>
                <a:rect b="b" l="l" r="r" t="t"/>
                <a:pathLst>
                  <a:path extrusionOk="0" h="551" w="5763">
                    <a:moveTo>
                      <a:pt x="3174" y="0"/>
                    </a:moveTo>
                    <a:cubicBezTo>
                      <a:pt x="1422" y="0"/>
                      <a:pt x="1" y="124"/>
                      <a:pt x="1" y="275"/>
                    </a:cubicBezTo>
                    <a:cubicBezTo>
                      <a:pt x="1" y="426"/>
                      <a:pt x="1422" y="550"/>
                      <a:pt x="3174" y="550"/>
                    </a:cubicBezTo>
                    <a:cubicBezTo>
                      <a:pt x="4927" y="550"/>
                      <a:pt x="5763" y="426"/>
                      <a:pt x="5763" y="275"/>
                    </a:cubicBezTo>
                    <a:cubicBezTo>
                      <a:pt x="5763" y="124"/>
                      <a:pt x="4927" y="0"/>
                      <a:pt x="3174"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1555615" y="3504855"/>
                <a:ext cx="86594" cy="61096"/>
              </a:xfrm>
              <a:custGeom>
                <a:rect b="b" l="l" r="r" t="t"/>
                <a:pathLst>
                  <a:path extrusionOk="0" h="997" w="1448">
                    <a:moveTo>
                      <a:pt x="176" y="0"/>
                    </a:moveTo>
                    <a:cubicBezTo>
                      <a:pt x="139" y="0"/>
                      <a:pt x="103" y="2"/>
                      <a:pt x="67" y="5"/>
                    </a:cubicBezTo>
                    <a:cubicBezTo>
                      <a:pt x="9" y="13"/>
                      <a:pt x="1" y="89"/>
                      <a:pt x="58" y="107"/>
                    </a:cubicBezTo>
                    <a:cubicBezTo>
                      <a:pt x="364" y="191"/>
                      <a:pt x="675" y="351"/>
                      <a:pt x="964" y="586"/>
                    </a:cubicBezTo>
                    <a:cubicBezTo>
                      <a:pt x="1110" y="706"/>
                      <a:pt x="1239" y="839"/>
                      <a:pt x="1349" y="977"/>
                    </a:cubicBezTo>
                    <a:cubicBezTo>
                      <a:pt x="1361" y="991"/>
                      <a:pt x="1375" y="997"/>
                      <a:pt x="1389" y="997"/>
                    </a:cubicBezTo>
                    <a:cubicBezTo>
                      <a:pt x="1419" y="997"/>
                      <a:pt x="1448" y="969"/>
                      <a:pt x="1439" y="932"/>
                    </a:cubicBezTo>
                    <a:cubicBezTo>
                      <a:pt x="1363" y="693"/>
                      <a:pt x="1220" y="471"/>
                      <a:pt x="1017" y="298"/>
                    </a:cubicBezTo>
                    <a:cubicBezTo>
                      <a:pt x="768" y="97"/>
                      <a:pt x="469" y="0"/>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1555615" y="3504916"/>
                <a:ext cx="36958" cy="16300"/>
              </a:xfrm>
              <a:custGeom>
                <a:rect b="b" l="l" r="r" t="t"/>
                <a:pathLst>
                  <a:path extrusionOk="0" h="266" w="618">
                    <a:moveTo>
                      <a:pt x="170" y="0"/>
                    </a:moveTo>
                    <a:cubicBezTo>
                      <a:pt x="135" y="0"/>
                      <a:pt x="101" y="1"/>
                      <a:pt x="67" y="4"/>
                    </a:cubicBezTo>
                    <a:cubicBezTo>
                      <a:pt x="9" y="12"/>
                      <a:pt x="1" y="88"/>
                      <a:pt x="58" y="106"/>
                    </a:cubicBezTo>
                    <a:cubicBezTo>
                      <a:pt x="196" y="141"/>
                      <a:pt x="337" y="199"/>
                      <a:pt x="475" y="266"/>
                    </a:cubicBezTo>
                    <a:cubicBezTo>
                      <a:pt x="520" y="204"/>
                      <a:pt x="569" y="137"/>
                      <a:pt x="618" y="75"/>
                    </a:cubicBezTo>
                    <a:cubicBezTo>
                      <a:pt x="472" y="24"/>
                      <a:pt x="321" y="0"/>
                      <a:pt x="170" y="0"/>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1148428" y="3507858"/>
                <a:ext cx="29542" cy="45163"/>
              </a:xfrm>
              <a:custGeom>
                <a:rect b="b" l="l" r="r" t="t"/>
                <a:pathLst>
                  <a:path extrusionOk="0" h="737" w="494">
                    <a:moveTo>
                      <a:pt x="1" y="0"/>
                    </a:moveTo>
                    <a:lnTo>
                      <a:pt x="1" y="736"/>
                    </a:lnTo>
                    <a:lnTo>
                      <a:pt x="493" y="736"/>
                    </a:lnTo>
                    <a:lnTo>
                      <a:pt x="493" y="0"/>
                    </a:ln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a:off x="1019437" y="3499095"/>
                <a:ext cx="7535" cy="53926"/>
              </a:xfrm>
              <a:custGeom>
                <a:rect b="b" l="l" r="r" t="t"/>
                <a:pathLst>
                  <a:path extrusionOk="0" h="880" w="126">
                    <a:moveTo>
                      <a:pt x="1" y="1"/>
                    </a:moveTo>
                    <a:lnTo>
                      <a:pt x="1" y="879"/>
                    </a:lnTo>
                    <a:lnTo>
                      <a:pt x="126" y="879"/>
                    </a:lnTo>
                    <a:lnTo>
                      <a:pt x="126" y="1"/>
                    </a:ln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1321553" y="3818665"/>
                <a:ext cx="41682" cy="59932"/>
              </a:xfrm>
              <a:custGeom>
                <a:rect b="b" l="l" r="r" t="t"/>
                <a:pathLst>
                  <a:path extrusionOk="0" h="978" w="697">
                    <a:moveTo>
                      <a:pt x="0" y="1"/>
                    </a:moveTo>
                    <a:lnTo>
                      <a:pt x="0" y="978"/>
                    </a:lnTo>
                    <a:cubicBezTo>
                      <a:pt x="386" y="978"/>
                      <a:pt x="697" y="667"/>
                      <a:pt x="697" y="281"/>
                    </a:cubicBezTo>
                    <a:lnTo>
                      <a:pt x="697" y="1"/>
                    </a:ln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1163020" y="3572875"/>
                <a:ext cx="83963" cy="171952"/>
              </a:xfrm>
              <a:custGeom>
                <a:rect b="b" l="l" r="r" t="t"/>
                <a:pathLst>
                  <a:path extrusionOk="0" h="2806" w="1404">
                    <a:moveTo>
                      <a:pt x="374" y="0"/>
                    </a:moveTo>
                    <a:cubicBezTo>
                      <a:pt x="169" y="0"/>
                      <a:pt x="1" y="169"/>
                      <a:pt x="1" y="373"/>
                    </a:cubicBezTo>
                    <a:lnTo>
                      <a:pt x="1" y="1402"/>
                    </a:lnTo>
                    <a:lnTo>
                      <a:pt x="1" y="2432"/>
                    </a:lnTo>
                    <a:cubicBezTo>
                      <a:pt x="1" y="2641"/>
                      <a:pt x="169" y="2805"/>
                      <a:pt x="374" y="2805"/>
                    </a:cubicBezTo>
                    <a:lnTo>
                      <a:pt x="1031" y="2805"/>
                    </a:lnTo>
                    <a:cubicBezTo>
                      <a:pt x="1234" y="2805"/>
                      <a:pt x="1404" y="2641"/>
                      <a:pt x="1404" y="2432"/>
                    </a:cubicBezTo>
                    <a:lnTo>
                      <a:pt x="1404" y="1402"/>
                    </a:lnTo>
                    <a:lnTo>
                      <a:pt x="1404" y="373"/>
                    </a:lnTo>
                    <a:cubicBezTo>
                      <a:pt x="1404" y="169"/>
                      <a:pt x="1234" y="0"/>
                      <a:pt x="1031"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1286749" y="3526793"/>
                <a:ext cx="157699" cy="264178"/>
              </a:xfrm>
              <a:custGeom>
                <a:rect b="b" l="l" r="r" t="t"/>
                <a:pathLst>
                  <a:path extrusionOk="0" h="4311" w="2637">
                    <a:moveTo>
                      <a:pt x="1857" y="1"/>
                    </a:moveTo>
                    <a:cubicBezTo>
                      <a:pt x="1828" y="1"/>
                      <a:pt x="1799" y="4"/>
                      <a:pt x="1771" y="11"/>
                    </a:cubicBezTo>
                    <a:lnTo>
                      <a:pt x="249" y="357"/>
                    </a:lnTo>
                    <a:cubicBezTo>
                      <a:pt x="97" y="392"/>
                      <a:pt x="1" y="530"/>
                      <a:pt x="9" y="681"/>
                    </a:cubicBezTo>
                    <a:lnTo>
                      <a:pt x="80" y="1560"/>
                    </a:lnTo>
                    <a:cubicBezTo>
                      <a:pt x="116" y="1955"/>
                      <a:pt x="116" y="2354"/>
                      <a:pt x="80" y="2754"/>
                    </a:cubicBezTo>
                    <a:lnTo>
                      <a:pt x="9" y="3633"/>
                    </a:lnTo>
                    <a:cubicBezTo>
                      <a:pt x="1" y="3783"/>
                      <a:pt x="97" y="3921"/>
                      <a:pt x="249" y="3952"/>
                    </a:cubicBezTo>
                    <a:lnTo>
                      <a:pt x="1771" y="4303"/>
                    </a:lnTo>
                    <a:cubicBezTo>
                      <a:pt x="1797" y="4308"/>
                      <a:pt x="1824" y="4311"/>
                      <a:pt x="1851" y="4311"/>
                    </a:cubicBezTo>
                    <a:cubicBezTo>
                      <a:pt x="1993" y="4311"/>
                      <a:pt x="2130" y="4233"/>
                      <a:pt x="2197" y="4098"/>
                    </a:cubicBezTo>
                    <a:cubicBezTo>
                      <a:pt x="2375" y="3756"/>
                      <a:pt x="2637" y="3090"/>
                      <a:pt x="2637" y="2154"/>
                    </a:cubicBezTo>
                    <a:cubicBezTo>
                      <a:pt x="2637" y="1222"/>
                      <a:pt x="2375" y="556"/>
                      <a:pt x="2197" y="210"/>
                    </a:cubicBezTo>
                    <a:cubicBezTo>
                      <a:pt x="2131" y="81"/>
                      <a:pt x="1997" y="1"/>
                      <a:pt x="1857" y="1"/>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1372743" y="3526793"/>
                <a:ext cx="71703" cy="264178"/>
              </a:xfrm>
              <a:custGeom>
                <a:rect b="b" l="l" r="r" t="t"/>
                <a:pathLst>
                  <a:path extrusionOk="0" h="4311" w="1199">
                    <a:moveTo>
                      <a:pt x="419" y="1"/>
                    </a:moveTo>
                    <a:cubicBezTo>
                      <a:pt x="390" y="1"/>
                      <a:pt x="361" y="4"/>
                      <a:pt x="333" y="11"/>
                    </a:cubicBezTo>
                    <a:lnTo>
                      <a:pt x="271" y="24"/>
                    </a:lnTo>
                    <a:cubicBezTo>
                      <a:pt x="1" y="1445"/>
                      <a:pt x="1" y="2865"/>
                      <a:pt x="271" y="4289"/>
                    </a:cubicBezTo>
                    <a:lnTo>
                      <a:pt x="333" y="4303"/>
                    </a:lnTo>
                    <a:cubicBezTo>
                      <a:pt x="359" y="4308"/>
                      <a:pt x="386" y="4311"/>
                      <a:pt x="413" y="4311"/>
                    </a:cubicBezTo>
                    <a:cubicBezTo>
                      <a:pt x="555" y="4311"/>
                      <a:pt x="692" y="4233"/>
                      <a:pt x="759" y="4098"/>
                    </a:cubicBezTo>
                    <a:cubicBezTo>
                      <a:pt x="937" y="3756"/>
                      <a:pt x="1199" y="3090"/>
                      <a:pt x="1199" y="2154"/>
                    </a:cubicBezTo>
                    <a:cubicBezTo>
                      <a:pt x="1199" y="1222"/>
                      <a:pt x="937" y="556"/>
                      <a:pt x="759" y="210"/>
                    </a:cubicBezTo>
                    <a:cubicBezTo>
                      <a:pt x="693" y="81"/>
                      <a:pt x="559" y="1"/>
                      <a:pt x="419"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878007" y="3543032"/>
                <a:ext cx="125585" cy="231822"/>
              </a:xfrm>
              <a:custGeom>
                <a:rect b="b" l="l" r="r" t="t"/>
                <a:pathLst>
                  <a:path extrusionOk="0" h="3783" w="2100">
                    <a:moveTo>
                      <a:pt x="677" y="1"/>
                    </a:moveTo>
                    <a:cubicBezTo>
                      <a:pt x="531" y="1"/>
                      <a:pt x="395" y="90"/>
                      <a:pt x="338" y="225"/>
                    </a:cubicBezTo>
                    <a:cubicBezTo>
                      <a:pt x="205" y="549"/>
                      <a:pt x="0" y="1148"/>
                      <a:pt x="0" y="1889"/>
                    </a:cubicBezTo>
                    <a:cubicBezTo>
                      <a:pt x="0" y="2635"/>
                      <a:pt x="205" y="3235"/>
                      <a:pt x="338" y="3554"/>
                    </a:cubicBezTo>
                    <a:cubicBezTo>
                      <a:pt x="394" y="3692"/>
                      <a:pt x="530" y="3782"/>
                      <a:pt x="675" y="3782"/>
                    </a:cubicBezTo>
                    <a:cubicBezTo>
                      <a:pt x="688" y="3782"/>
                      <a:pt x="702" y="3781"/>
                      <a:pt x="715" y="3780"/>
                    </a:cubicBezTo>
                    <a:lnTo>
                      <a:pt x="1740" y="3683"/>
                    </a:lnTo>
                    <a:cubicBezTo>
                      <a:pt x="1948" y="3661"/>
                      <a:pt x="2100" y="3474"/>
                      <a:pt x="2073" y="3270"/>
                    </a:cubicBezTo>
                    <a:lnTo>
                      <a:pt x="2020" y="2782"/>
                    </a:lnTo>
                    <a:cubicBezTo>
                      <a:pt x="1948" y="2192"/>
                      <a:pt x="1948" y="1592"/>
                      <a:pt x="2020" y="1002"/>
                    </a:cubicBezTo>
                    <a:lnTo>
                      <a:pt x="2073" y="514"/>
                    </a:lnTo>
                    <a:cubicBezTo>
                      <a:pt x="2100" y="305"/>
                      <a:pt x="1948" y="119"/>
                      <a:pt x="1740" y="101"/>
                    </a:cubicBezTo>
                    <a:lnTo>
                      <a:pt x="715" y="3"/>
                    </a:lnTo>
                    <a:cubicBezTo>
                      <a:pt x="702" y="1"/>
                      <a:pt x="690" y="1"/>
                      <a:pt x="677" y="1"/>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975364" y="3776260"/>
                <a:ext cx="344642" cy="33827"/>
              </a:xfrm>
              <a:custGeom>
                <a:rect b="b" l="l" r="r" t="t"/>
                <a:pathLst>
                  <a:path extrusionOk="0" h="552" w="5763">
                    <a:moveTo>
                      <a:pt x="3174" y="1"/>
                    </a:moveTo>
                    <a:cubicBezTo>
                      <a:pt x="1422" y="1"/>
                      <a:pt x="1" y="125"/>
                      <a:pt x="1" y="276"/>
                    </a:cubicBezTo>
                    <a:cubicBezTo>
                      <a:pt x="1" y="427"/>
                      <a:pt x="1422" y="551"/>
                      <a:pt x="3174" y="551"/>
                    </a:cubicBezTo>
                    <a:cubicBezTo>
                      <a:pt x="4927" y="551"/>
                      <a:pt x="5763" y="427"/>
                      <a:pt x="5763" y="276"/>
                    </a:cubicBezTo>
                    <a:cubicBezTo>
                      <a:pt x="5763" y="125"/>
                      <a:pt x="4927" y="1"/>
                      <a:pt x="3174"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1555615" y="3751932"/>
                <a:ext cx="86594" cy="60912"/>
              </a:xfrm>
              <a:custGeom>
                <a:rect b="b" l="l" r="r" t="t"/>
                <a:pathLst>
                  <a:path extrusionOk="0" h="994" w="1448">
                    <a:moveTo>
                      <a:pt x="1389" y="0"/>
                    </a:moveTo>
                    <a:cubicBezTo>
                      <a:pt x="1375" y="0"/>
                      <a:pt x="1361" y="6"/>
                      <a:pt x="1349" y="20"/>
                    </a:cubicBezTo>
                    <a:cubicBezTo>
                      <a:pt x="1239" y="158"/>
                      <a:pt x="1110" y="291"/>
                      <a:pt x="964" y="411"/>
                    </a:cubicBezTo>
                    <a:cubicBezTo>
                      <a:pt x="675" y="647"/>
                      <a:pt x="364" y="807"/>
                      <a:pt x="58" y="891"/>
                    </a:cubicBezTo>
                    <a:cubicBezTo>
                      <a:pt x="1" y="904"/>
                      <a:pt x="9" y="983"/>
                      <a:pt x="67" y="988"/>
                    </a:cubicBezTo>
                    <a:cubicBezTo>
                      <a:pt x="107" y="992"/>
                      <a:pt x="148" y="994"/>
                      <a:pt x="188" y="994"/>
                    </a:cubicBezTo>
                    <a:cubicBezTo>
                      <a:pt x="478" y="994"/>
                      <a:pt x="771" y="894"/>
                      <a:pt x="1017" y="695"/>
                    </a:cubicBezTo>
                    <a:cubicBezTo>
                      <a:pt x="1220" y="526"/>
                      <a:pt x="1363" y="305"/>
                      <a:pt x="1439" y="65"/>
                    </a:cubicBezTo>
                    <a:cubicBezTo>
                      <a:pt x="1448" y="29"/>
                      <a:pt x="1419"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1555615" y="3796421"/>
                <a:ext cx="36958" cy="16423"/>
              </a:xfrm>
              <a:custGeom>
                <a:rect b="b" l="l" r="r" t="t"/>
                <a:pathLst>
                  <a:path extrusionOk="0" h="268" w="618">
                    <a:moveTo>
                      <a:pt x="475" y="1"/>
                    </a:moveTo>
                    <a:cubicBezTo>
                      <a:pt x="337" y="71"/>
                      <a:pt x="196" y="124"/>
                      <a:pt x="58" y="165"/>
                    </a:cubicBezTo>
                    <a:cubicBezTo>
                      <a:pt x="1" y="178"/>
                      <a:pt x="9" y="257"/>
                      <a:pt x="67" y="262"/>
                    </a:cubicBezTo>
                    <a:cubicBezTo>
                      <a:pt x="108" y="266"/>
                      <a:pt x="149" y="268"/>
                      <a:pt x="191" y="268"/>
                    </a:cubicBezTo>
                    <a:cubicBezTo>
                      <a:pt x="335" y="268"/>
                      <a:pt x="479" y="243"/>
                      <a:pt x="618" y="191"/>
                    </a:cubicBezTo>
                    <a:cubicBezTo>
                      <a:pt x="569" y="129"/>
                      <a:pt x="520" y="67"/>
                      <a:pt x="475" y="1"/>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1148428" y="3764862"/>
                <a:ext cx="29542" cy="53865"/>
              </a:xfrm>
              <a:custGeom>
                <a:rect b="b" l="l" r="r" t="t"/>
                <a:pathLst>
                  <a:path extrusionOk="0" h="879" w="494">
                    <a:moveTo>
                      <a:pt x="1" y="0"/>
                    </a:moveTo>
                    <a:lnTo>
                      <a:pt x="1" y="879"/>
                    </a:lnTo>
                    <a:lnTo>
                      <a:pt x="493" y="879"/>
                    </a:lnTo>
                    <a:lnTo>
                      <a:pt x="493" y="0"/>
                    </a:ln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1019437" y="3764862"/>
                <a:ext cx="7535" cy="53865"/>
              </a:xfrm>
              <a:custGeom>
                <a:rect b="b" l="l" r="r" t="t"/>
                <a:pathLst>
                  <a:path extrusionOk="0" h="879" w="126">
                    <a:moveTo>
                      <a:pt x="1" y="0"/>
                    </a:moveTo>
                    <a:lnTo>
                      <a:pt x="1" y="879"/>
                    </a:lnTo>
                    <a:lnTo>
                      <a:pt x="126" y="879"/>
                    </a:lnTo>
                    <a:lnTo>
                      <a:pt x="126" y="0"/>
                    </a:ln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1310609" y="3617731"/>
                <a:ext cx="22665" cy="82176"/>
              </a:xfrm>
              <a:custGeom>
                <a:rect b="b" l="l" r="r" t="t"/>
                <a:pathLst>
                  <a:path extrusionOk="0" h="1341" w="379">
                    <a:moveTo>
                      <a:pt x="183" y="0"/>
                    </a:moveTo>
                    <a:cubicBezTo>
                      <a:pt x="81" y="0"/>
                      <a:pt x="1" y="84"/>
                      <a:pt x="1" y="182"/>
                    </a:cubicBezTo>
                    <a:lnTo>
                      <a:pt x="1" y="1163"/>
                    </a:lnTo>
                    <a:cubicBezTo>
                      <a:pt x="1" y="1260"/>
                      <a:pt x="81" y="1340"/>
                      <a:pt x="183" y="1340"/>
                    </a:cubicBezTo>
                    <a:lnTo>
                      <a:pt x="200" y="1340"/>
                    </a:lnTo>
                    <a:cubicBezTo>
                      <a:pt x="298" y="1340"/>
                      <a:pt x="378" y="1260"/>
                      <a:pt x="378" y="1163"/>
                    </a:cubicBezTo>
                    <a:lnTo>
                      <a:pt x="378" y="182"/>
                    </a:lnTo>
                    <a:cubicBezTo>
                      <a:pt x="378" y="84"/>
                      <a:pt x="298" y="0"/>
                      <a:pt x="200"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21"/>
            <p:cNvGrpSpPr/>
            <p:nvPr/>
          </p:nvGrpSpPr>
          <p:grpSpPr>
            <a:xfrm>
              <a:off x="6629599" y="3466665"/>
              <a:ext cx="877242" cy="467321"/>
              <a:chOff x="2456999" y="3452890"/>
              <a:chExt cx="877242" cy="467321"/>
            </a:xfrm>
          </p:grpSpPr>
          <p:sp>
            <p:nvSpPr>
              <p:cNvPr id="564" name="Google Shape;564;p21"/>
              <p:cNvSpPr/>
              <p:nvPr/>
            </p:nvSpPr>
            <p:spPr>
              <a:xfrm>
                <a:off x="2456999" y="3481140"/>
                <a:ext cx="851528" cy="439071"/>
              </a:xfrm>
              <a:custGeom>
                <a:rect b="b" l="l" r="r" t="t"/>
                <a:pathLst>
                  <a:path extrusionOk="0" h="7165" w="14239">
                    <a:moveTo>
                      <a:pt x="8584" y="1"/>
                    </a:moveTo>
                    <a:lnTo>
                      <a:pt x="8597" y="156"/>
                    </a:lnTo>
                    <a:lnTo>
                      <a:pt x="8539" y="156"/>
                    </a:lnTo>
                    <a:lnTo>
                      <a:pt x="8575" y="414"/>
                    </a:lnTo>
                    <a:cubicBezTo>
                      <a:pt x="5317" y="427"/>
                      <a:pt x="1629" y="605"/>
                      <a:pt x="1629" y="605"/>
                    </a:cubicBezTo>
                    <a:cubicBezTo>
                      <a:pt x="1629" y="605"/>
                      <a:pt x="1629" y="605"/>
                      <a:pt x="1627" y="605"/>
                    </a:cubicBezTo>
                    <a:cubicBezTo>
                      <a:pt x="1574" y="605"/>
                      <a:pt x="463" y="617"/>
                      <a:pt x="187" y="1635"/>
                    </a:cubicBezTo>
                    <a:cubicBezTo>
                      <a:pt x="182" y="1661"/>
                      <a:pt x="173" y="1688"/>
                      <a:pt x="169" y="1715"/>
                    </a:cubicBezTo>
                    <a:cubicBezTo>
                      <a:pt x="165" y="1723"/>
                      <a:pt x="165" y="1737"/>
                      <a:pt x="165" y="1746"/>
                    </a:cubicBezTo>
                    <a:cubicBezTo>
                      <a:pt x="160" y="1764"/>
                      <a:pt x="155" y="1785"/>
                      <a:pt x="151" y="1803"/>
                    </a:cubicBezTo>
                    <a:cubicBezTo>
                      <a:pt x="151" y="1812"/>
                      <a:pt x="151" y="1821"/>
                      <a:pt x="146" y="1825"/>
                    </a:cubicBezTo>
                    <a:lnTo>
                      <a:pt x="0" y="1825"/>
                    </a:lnTo>
                    <a:lnTo>
                      <a:pt x="0" y="2673"/>
                    </a:lnTo>
                    <a:lnTo>
                      <a:pt x="89" y="2673"/>
                    </a:lnTo>
                    <a:lnTo>
                      <a:pt x="89" y="2678"/>
                    </a:lnTo>
                    <a:lnTo>
                      <a:pt x="89" y="2753"/>
                    </a:lnTo>
                    <a:lnTo>
                      <a:pt x="89" y="2811"/>
                    </a:lnTo>
                    <a:lnTo>
                      <a:pt x="89" y="2886"/>
                    </a:lnTo>
                    <a:lnTo>
                      <a:pt x="89" y="2944"/>
                    </a:lnTo>
                    <a:cubicBezTo>
                      <a:pt x="85" y="2971"/>
                      <a:pt x="85" y="2997"/>
                      <a:pt x="85" y="3024"/>
                    </a:cubicBezTo>
                    <a:lnTo>
                      <a:pt x="85" y="3077"/>
                    </a:lnTo>
                    <a:lnTo>
                      <a:pt x="85" y="3161"/>
                    </a:lnTo>
                    <a:lnTo>
                      <a:pt x="85" y="3206"/>
                    </a:lnTo>
                    <a:lnTo>
                      <a:pt x="85" y="3312"/>
                    </a:lnTo>
                    <a:lnTo>
                      <a:pt x="85" y="3330"/>
                    </a:lnTo>
                    <a:lnTo>
                      <a:pt x="85" y="3468"/>
                    </a:lnTo>
                    <a:lnTo>
                      <a:pt x="85" y="3583"/>
                    </a:lnTo>
                    <a:lnTo>
                      <a:pt x="85" y="4080"/>
                    </a:lnTo>
                    <a:lnTo>
                      <a:pt x="85" y="4085"/>
                    </a:lnTo>
                    <a:cubicBezTo>
                      <a:pt x="85" y="4187"/>
                      <a:pt x="89" y="4294"/>
                      <a:pt x="89" y="4400"/>
                    </a:cubicBezTo>
                    <a:lnTo>
                      <a:pt x="0" y="4400"/>
                    </a:lnTo>
                    <a:lnTo>
                      <a:pt x="0" y="5247"/>
                    </a:lnTo>
                    <a:lnTo>
                      <a:pt x="134" y="5247"/>
                    </a:lnTo>
                    <a:cubicBezTo>
                      <a:pt x="146" y="5353"/>
                      <a:pt x="165" y="5451"/>
                      <a:pt x="187" y="5531"/>
                    </a:cubicBezTo>
                    <a:cubicBezTo>
                      <a:pt x="461" y="6541"/>
                      <a:pt x="1557" y="6557"/>
                      <a:pt x="1626" y="6557"/>
                    </a:cubicBezTo>
                    <a:cubicBezTo>
                      <a:pt x="1628" y="6557"/>
                      <a:pt x="1629" y="6557"/>
                      <a:pt x="1629" y="6557"/>
                    </a:cubicBezTo>
                    <a:cubicBezTo>
                      <a:pt x="1629" y="6557"/>
                      <a:pt x="5317" y="6738"/>
                      <a:pt x="8575" y="6748"/>
                    </a:cubicBezTo>
                    <a:lnTo>
                      <a:pt x="8539" y="7004"/>
                    </a:lnTo>
                    <a:lnTo>
                      <a:pt x="8597" y="7004"/>
                    </a:lnTo>
                    <a:lnTo>
                      <a:pt x="8584" y="7164"/>
                    </a:lnTo>
                    <a:lnTo>
                      <a:pt x="9076" y="7164"/>
                    </a:lnTo>
                    <a:lnTo>
                      <a:pt x="9201" y="6748"/>
                    </a:lnTo>
                    <a:cubicBezTo>
                      <a:pt x="11163" y="6738"/>
                      <a:pt x="12863" y="6654"/>
                      <a:pt x="13328" y="6419"/>
                    </a:cubicBezTo>
                    <a:cubicBezTo>
                      <a:pt x="14203" y="5966"/>
                      <a:pt x="14238" y="3778"/>
                      <a:pt x="14238" y="3596"/>
                    </a:cubicBezTo>
                    <a:lnTo>
                      <a:pt x="14238" y="3583"/>
                    </a:lnTo>
                    <a:cubicBezTo>
                      <a:pt x="14238" y="3583"/>
                      <a:pt x="14238" y="1217"/>
                      <a:pt x="13328" y="746"/>
                    </a:cubicBezTo>
                    <a:cubicBezTo>
                      <a:pt x="12863" y="507"/>
                      <a:pt x="11163" y="427"/>
                      <a:pt x="9201" y="418"/>
                    </a:cubicBezTo>
                    <a:lnTo>
                      <a:pt x="9076" y="1"/>
                    </a:lnTo>
                    <a:close/>
                  </a:path>
                </a:pathLst>
              </a:custGeom>
              <a:solidFill>
                <a:srgbClr val="223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2482474" y="3564725"/>
                <a:ext cx="15429" cy="51965"/>
              </a:xfrm>
              <a:custGeom>
                <a:rect b="b" l="l" r="r" t="t"/>
                <a:pathLst>
                  <a:path extrusionOk="0" h="848" w="258">
                    <a:moveTo>
                      <a:pt x="1" y="0"/>
                    </a:moveTo>
                    <a:lnTo>
                      <a:pt x="1" y="847"/>
                    </a:lnTo>
                    <a:lnTo>
                      <a:pt x="257" y="847"/>
                    </a:lnTo>
                    <a:lnTo>
                      <a:pt x="257" y="0"/>
                    </a:lnTo>
                    <a:close/>
                  </a:path>
                </a:pathLst>
              </a:custGeom>
              <a:solidFill>
                <a:srgbClr val="C86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2482474" y="3722396"/>
                <a:ext cx="15429" cy="52027"/>
              </a:xfrm>
              <a:custGeom>
                <a:rect b="b" l="l" r="r" t="t"/>
                <a:pathLst>
                  <a:path extrusionOk="0" h="849" w="258">
                    <a:moveTo>
                      <a:pt x="1" y="1"/>
                    </a:moveTo>
                    <a:lnTo>
                      <a:pt x="1" y="849"/>
                    </a:lnTo>
                    <a:lnTo>
                      <a:pt x="257" y="849"/>
                    </a:lnTo>
                    <a:lnTo>
                      <a:pt x="257" y="1"/>
                    </a:lnTo>
                    <a:close/>
                  </a:path>
                </a:pathLst>
              </a:custGeom>
              <a:solidFill>
                <a:srgbClr val="C86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a:off x="2486959" y="3478260"/>
                <a:ext cx="847282" cy="388025"/>
              </a:xfrm>
              <a:custGeom>
                <a:rect b="b" l="l" r="r" t="t"/>
                <a:pathLst>
                  <a:path extrusionOk="0" h="6332" w="14168">
                    <a:moveTo>
                      <a:pt x="8756" y="1"/>
                    </a:moveTo>
                    <a:cubicBezTo>
                      <a:pt x="5439" y="1"/>
                      <a:pt x="1554" y="190"/>
                      <a:pt x="1554" y="190"/>
                    </a:cubicBezTo>
                    <a:cubicBezTo>
                      <a:pt x="1554" y="190"/>
                      <a:pt x="1553" y="190"/>
                      <a:pt x="1552" y="190"/>
                    </a:cubicBezTo>
                    <a:cubicBezTo>
                      <a:pt x="1495" y="190"/>
                      <a:pt x="388" y="204"/>
                      <a:pt x="112" y="1219"/>
                    </a:cubicBezTo>
                    <a:cubicBezTo>
                      <a:pt x="0" y="1637"/>
                      <a:pt x="10" y="2503"/>
                      <a:pt x="10" y="3169"/>
                    </a:cubicBezTo>
                    <a:cubicBezTo>
                      <a:pt x="10" y="3835"/>
                      <a:pt x="0" y="4700"/>
                      <a:pt x="112" y="5117"/>
                    </a:cubicBezTo>
                    <a:cubicBezTo>
                      <a:pt x="386" y="6125"/>
                      <a:pt x="1477" y="6142"/>
                      <a:pt x="1550" y="6142"/>
                    </a:cubicBezTo>
                    <a:cubicBezTo>
                      <a:pt x="1553" y="6142"/>
                      <a:pt x="1554" y="6142"/>
                      <a:pt x="1554" y="6142"/>
                    </a:cubicBezTo>
                    <a:cubicBezTo>
                      <a:pt x="1554" y="6142"/>
                      <a:pt x="5439" y="6332"/>
                      <a:pt x="8756" y="6332"/>
                    </a:cubicBezTo>
                    <a:cubicBezTo>
                      <a:pt x="10874" y="6332"/>
                      <a:pt x="12761" y="6254"/>
                      <a:pt x="13253" y="6000"/>
                    </a:cubicBezTo>
                    <a:cubicBezTo>
                      <a:pt x="14167" y="5534"/>
                      <a:pt x="14167" y="3169"/>
                      <a:pt x="14167" y="3169"/>
                    </a:cubicBezTo>
                    <a:cubicBezTo>
                      <a:pt x="14167" y="3169"/>
                      <a:pt x="14167" y="803"/>
                      <a:pt x="13253" y="332"/>
                    </a:cubicBezTo>
                    <a:cubicBezTo>
                      <a:pt x="12761" y="78"/>
                      <a:pt x="10874" y="1"/>
                      <a:pt x="8756" y="1"/>
                    </a:cubicBez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2487258" y="3478260"/>
                <a:ext cx="846983" cy="206146"/>
              </a:xfrm>
              <a:custGeom>
                <a:rect b="b" l="l" r="r" t="t"/>
                <a:pathLst>
                  <a:path extrusionOk="0" h="3364" w="14163">
                    <a:moveTo>
                      <a:pt x="8751" y="1"/>
                    </a:moveTo>
                    <a:cubicBezTo>
                      <a:pt x="5434" y="1"/>
                      <a:pt x="1549" y="190"/>
                      <a:pt x="1549" y="190"/>
                    </a:cubicBezTo>
                    <a:cubicBezTo>
                      <a:pt x="1549" y="190"/>
                      <a:pt x="1548" y="190"/>
                      <a:pt x="1547" y="190"/>
                    </a:cubicBezTo>
                    <a:cubicBezTo>
                      <a:pt x="1490" y="190"/>
                      <a:pt x="383" y="204"/>
                      <a:pt x="107" y="1219"/>
                    </a:cubicBezTo>
                    <a:cubicBezTo>
                      <a:pt x="0" y="1610"/>
                      <a:pt x="5" y="2409"/>
                      <a:pt x="5" y="3057"/>
                    </a:cubicBezTo>
                    <a:cubicBezTo>
                      <a:pt x="9" y="2507"/>
                      <a:pt x="22" y="1930"/>
                      <a:pt x="107" y="1610"/>
                    </a:cubicBezTo>
                    <a:cubicBezTo>
                      <a:pt x="381" y="603"/>
                      <a:pt x="1472" y="586"/>
                      <a:pt x="1545" y="586"/>
                    </a:cubicBezTo>
                    <a:cubicBezTo>
                      <a:pt x="1548" y="586"/>
                      <a:pt x="1549" y="586"/>
                      <a:pt x="1549" y="586"/>
                    </a:cubicBezTo>
                    <a:cubicBezTo>
                      <a:pt x="1549" y="586"/>
                      <a:pt x="5461" y="392"/>
                      <a:pt x="8785" y="392"/>
                    </a:cubicBezTo>
                    <a:cubicBezTo>
                      <a:pt x="10889" y="392"/>
                      <a:pt x="12758" y="470"/>
                      <a:pt x="13248" y="723"/>
                    </a:cubicBezTo>
                    <a:cubicBezTo>
                      <a:pt x="13998" y="1113"/>
                      <a:pt x="14131" y="2786"/>
                      <a:pt x="14154" y="3364"/>
                    </a:cubicBezTo>
                    <a:cubicBezTo>
                      <a:pt x="14158" y="3239"/>
                      <a:pt x="14162" y="3169"/>
                      <a:pt x="14162" y="3169"/>
                    </a:cubicBezTo>
                    <a:cubicBezTo>
                      <a:pt x="14162" y="3169"/>
                      <a:pt x="14162" y="803"/>
                      <a:pt x="13248" y="332"/>
                    </a:cubicBezTo>
                    <a:cubicBezTo>
                      <a:pt x="12756" y="78"/>
                      <a:pt x="10869" y="1"/>
                      <a:pt x="8751" y="1"/>
                    </a:cubicBezTo>
                    <a:close/>
                  </a:path>
                </a:pathLst>
              </a:custGeom>
              <a:solidFill>
                <a:srgbClr val="408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2487497" y="3684341"/>
                <a:ext cx="60" cy="18813"/>
              </a:xfrm>
              <a:custGeom>
                <a:rect b="b" l="l" r="r" t="t"/>
                <a:pathLst>
                  <a:path extrusionOk="0" h="307" w="1">
                    <a:moveTo>
                      <a:pt x="1" y="196"/>
                    </a:moveTo>
                    <a:lnTo>
                      <a:pt x="1" y="1"/>
                    </a:lnTo>
                    <a:lnTo>
                      <a:pt x="1" y="306"/>
                    </a:lnTo>
                    <a:close/>
                  </a:path>
                </a:pathLst>
              </a:custGeom>
              <a:solidFill>
                <a:srgbClr val="E5E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3239916" y="3507245"/>
                <a:ext cx="59862" cy="42406"/>
              </a:xfrm>
              <a:custGeom>
                <a:rect b="b" l="l" r="r" t="t"/>
                <a:pathLst>
                  <a:path extrusionOk="0" h="692" w="1001">
                    <a:moveTo>
                      <a:pt x="58" y="1"/>
                    </a:moveTo>
                    <a:cubicBezTo>
                      <a:pt x="15" y="1"/>
                      <a:pt x="1" y="68"/>
                      <a:pt x="46" y="81"/>
                    </a:cubicBezTo>
                    <a:cubicBezTo>
                      <a:pt x="494" y="246"/>
                      <a:pt x="777" y="516"/>
                      <a:pt x="920" y="676"/>
                    </a:cubicBezTo>
                    <a:cubicBezTo>
                      <a:pt x="930" y="687"/>
                      <a:pt x="941" y="692"/>
                      <a:pt x="952" y="692"/>
                    </a:cubicBezTo>
                    <a:cubicBezTo>
                      <a:pt x="977" y="692"/>
                      <a:pt x="1000" y="668"/>
                      <a:pt x="991" y="640"/>
                    </a:cubicBezTo>
                    <a:cubicBezTo>
                      <a:pt x="840" y="107"/>
                      <a:pt x="357" y="10"/>
                      <a:pt x="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3141125" y="3517356"/>
                <a:ext cx="162603" cy="82054"/>
              </a:xfrm>
              <a:custGeom>
                <a:rect b="b" l="l" r="r" t="t"/>
                <a:pathLst>
                  <a:path extrusionOk="0" h="1339" w="2719">
                    <a:moveTo>
                      <a:pt x="50" y="0"/>
                    </a:moveTo>
                    <a:cubicBezTo>
                      <a:pt x="10" y="0"/>
                      <a:pt x="1" y="60"/>
                      <a:pt x="42" y="75"/>
                    </a:cubicBezTo>
                    <a:cubicBezTo>
                      <a:pt x="1023" y="466"/>
                      <a:pt x="1929" y="874"/>
                      <a:pt x="2643" y="1332"/>
                    </a:cubicBezTo>
                    <a:cubicBezTo>
                      <a:pt x="2650" y="1337"/>
                      <a:pt x="2657" y="1338"/>
                      <a:pt x="2664" y="1338"/>
                    </a:cubicBezTo>
                    <a:cubicBezTo>
                      <a:pt x="2693" y="1338"/>
                      <a:pt x="2718" y="1307"/>
                      <a:pt x="2701" y="1279"/>
                    </a:cubicBezTo>
                    <a:cubicBezTo>
                      <a:pt x="2621" y="1114"/>
                      <a:pt x="2456" y="826"/>
                      <a:pt x="2239" y="581"/>
                    </a:cubicBezTo>
                    <a:cubicBezTo>
                      <a:pt x="1995" y="307"/>
                      <a:pt x="681" y="89"/>
                      <a:pt x="59" y="1"/>
                    </a:cubicBezTo>
                    <a:cubicBezTo>
                      <a:pt x="56" y="0"/>
                      <a:pt x="53" y="0"/>
                      <a:pt x="50" y="0"/>
                    </a:cubicBez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2683885" y="3502342"/>
                <a:ext cx="358337" cy="30824"/>
              </a:xfrm>
              <a:custGeom>
                <a:rect b="b" l="l" r="r" t="t"/>
                <a:pathLst>
                  <a:path extrusionOk="0" h="503" w="5992">
                    <a:moveTo>
                      <a:pt x="5930" y="1"/>
                    </a:moveTo>
                    <a:cubicBezTo>
                      <a:pt x="5929" y="1"/>
                      <a:pt x="5928" y="1"/>
                      <a:pt x="5926" y="1"/>
                    </a:cubicBezTo>
                    <a:lnTo>
                      <a:pt x="68" y="95"/>
                    </a:lnTo>
                    <a:cubicBezTo>
                      <a:pt x="15" y="99"/>
                      <a:pt x="1" y="170"/>
                      <a:pt x="50" y="193"/>
                    </a:cubicBezTo>
                    <a:lnTo>
                      <a:pt x="906" y="498"/>
                    </a:lnTo>
                    <a:cubicBezTo>
                      <a:pt x="910" y="503"/>
                      <a:pt x="915" y="503"/>
                      <a:pt x="920" y="503"/>
                    </a:cubicBezTo>
                    <a:cubicBezTo>
                      <a:pt x="1106" y="503"/>
                      <a:pt x="4266" y="503"/>
                      <a:pt x="4542" y="410"/>
                    </a:cubicBezTo>
                    <a:cubicBezTo>
                      <a:pt x="4719" y="347"/>
                      <a:pt x="5433" y="201"/>
                      <a:pt x="5935" y="95"/>
                    </a:cubicBezTo>
                    <a:cubicBezTo>
                      <a:pt x="5991" y="86"/>
                      <a:pt x="5984" y="1"/>
                      <a:pt x="5930"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2995748" y="3452890"/>
                <a:ext cx="44194" cy="50127"/>
              </a:xfrm>
              <a:custGeom>
                <a:rect b="b" l="l" r="r" t="t"/>
                <a:pathLst>
                  <a:path extrusionOk="0" h="818" w="739">
                    <a:moveTo>
                      <a:pt x="1" y="1"/>
                    </a:moveTo>
                    <a:lnTo>
                      <a:pt x="72" y="818"/>
                    </a:lnTo>
                    <a:lnTo>
                      <a:pt x="738" y="818"/>
                    </a:lnTo>
                    <a:lnTo>
                      <a:pt x="493" y="1"/>
                    </a:lnTo>
                    <a:close/>
                  </a:path>
                </a:pathLst>
              </a:custGeom>
              <a:solidFill>
                <a:srgbClr val="408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2639572" y="3594629"/>
                <a:ext cx="288308" cy="13849"/>
              </a:xfrm>
              <a:custGeom>
                <a:rect b="b" l="l" r="r" t="t"/>
                <a:pathLst>
                  <a:path extrusionOk="0" h="226" w="4821">
                    <a:moveTo>
                      <a:pt x="0" y="0"/>
                    </a:moveTo>
                    <a:lnTo>
                      <a:pt x="0" y="226"/>
                    </a:lnTo>
                    <a:lnTo>
                      <a:pt x="4820" y="226"/>
                    </a:lnTo>
                    <a:lnTo>
                      <a:pt x="4820"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2639572" y="3631641"/>
                <a:ext cx="288308" cy="14156"/>
              </a:xfrm>
              <a:custGeom>
                <a:rect b="b" l="l" r="r" t="t"/>
                <a:pathLst>
                  <a:path extrusionOk="0" h="231" w="4821">
                    <a:moveTo>
                      <a:pt x="0" y="0"/>
                    </a:moveTo>
                    <a:lnTo>
                      <a:pt x="0" y="230"/>
                    </a:lnTo>
                    <a:lnTo>
                      <a:pt x="4820" y="230"/>
                    </a:lnTo>
                    <a:lnTo>
                      <a:pt x="4820"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2993117" y="3462450"/>
                <a:ext cx="9628" cy="40567"/>
              </a:xfrm>
              <a:custGeom>
                <a:rect b="b" l="l" r="r" t="t"/>
                <a:pathLst>
                  <a:path extrusionOk="0" h="662" w="161">
                    <a:moveTo>
                      <a:pt x="0" y="0"/>
                    </a:moveTo>
                    <a:lnTo>
                      <a:pt x="90" y="662"/>
                    </a:lnTo>
                    <a:lnTo>
                      <a:pt x="160" y="662"/>
                    </a:lnTo>
                    <a:lnTo>
                      <a:pt x="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2978525" y="3517540"/>
                <a:ext cx="163799" cy="309648"/>
              </a:xfrm>
              <a:custGeom>
                <a:rect b="b" l="l" r="r" t="t"/>
                <a:pathLst>
                  <a:path extrusionOk="0" h="5053" w="2739">
                    <a:moveTo>
                      <a:pt x="1867" y="0"/>
                    </a:moveTo>
                    <a:cubicBezTo>
                      <a:pt x="1840" y="0"/>
                      <a:pt x="1812" y="4"/>
                      <a:pt x="1785" y="11"/>
                    </a:cubicBezTo>
                    <a:lnTo>
                      <a:pt x="231" y="455"/>
                    </a:lnTo>
                    <a:cubicBezTo>
                      <a:pt x="94" y="490"/>
                      <a:pt x="0" y="615"/>
                      <a:pt x="0" y="756"/>
                    </a:cubicBezTo>
                    <a:lnTo>
                      <a:pt x="0" y="2528"/>
                    </a:lnTo>
                    <a:lnTo>
                      <a:pt x="0" y="4294"/>
                    </a:lnTo>
                    <a:cubicBezTo>
                      <a:pt x="0" y="4436"/>
                      <a:pt x="94" y="4560"/>
                      <a:pt x="231" y="4600"/>
                    </a:cubicBezTo>
                    <a:lnTo>
                      <a:pt x="1785" y="5040"/>
                    </a:lnTo>
                    <a:cubicBezTo>
                      <a:pt x="1814" y="5048"/>
                      <a:pt x="1844" y="5052"/>
                      <a:pt x="1873" y="5052"/>
                    </a:cubicBezTo>
                    <a:cubicBezTo>
                      <a:pt x="1977" y="5052"/>
                      <a:pt x="2076" y="5000"/>
                      <a:pt x="2135" y="4911"/>
                    </a:cubicBezTo>
                    <a:cubicBezTo>
                      <a:pt x="2739" y="3992"/>
                      <a:pt x="2739" y="2528"/>
                      <a:pt x="2739" y="2528"/>
                    </a:cubicBezTo>
                    <a:cubicBezTo>
                      <a:pt x="2739" y="2528"/>
                      <a:pt x="2739" y="1058"/>
                      <a:pt x="2135" y="144"/>
                    </a:cubicBezTo>
                    <a:cubicBezTo>
                      <a:pt x="2075" y="52"/>
                      <a:pt x="1973" y="0"/>
                      <a:pt x="1867" y="0"/>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3065357" y="3517540"/>
                <a:ext cx="76966" cy="309648"/>
              </a:xfrm>
              <a:custGeom>
                <a:rect b="b" l="l" r="r" t="t"/>
                <a:pathLst>
                  <a:path extrusionOk="0" h="5053" w="1287">
                    <a:moveTo>
                      <a:pt x="415" y="0"/>
                    </a:moveTo>
                    <a:cubicBezTo>
                      <a:pt x="388" y="0"/>
                      <a:pt x="360" y="4"/>
                      <a:pt x="333" y="11"/>
                    </a:cubicBezTo>
                    <a:lnTo>
                      <a:pt x="195" y="51"/>
                    </a:lnTo>
                    <a:cubicBezTo>
                      <a:pt x="0" y="1707"/>
                      <a:pt x="0" y="3358"/>
                      <a:pt x="195" y="4999"/>
                    </a:cubicBezTo>
                    <a:lnTo>
                      <a:pt x="333" y="5040"/>
                    </a:lnTo>
                    <a:cubicBezTo>
                      <a:pt x="362" y="5048"/>
                      <a:pt x="392" y="5052"/>
                      <a:pt x="421" y="5052"/>
                    </a:cubicBezTo>
                    <a:cubicBezTo>
                      <a:pt x="525" y="5052"/>
                      <a:pt x="624" y="5000"/>
                      <a:pt x="683" y="4911"/>
                    </a:cubicBezTo>
                    <a:cubicBezTo>
                      <a:pt x="1287" y="3992"/>
                      <a:pt x="1287" y="2528"/>
                      <a:pt x="1287" y="2528"/>
                    </a:cubicBezTo>
                    <a:cubicBezTo>
                      <a:pt x="1287" y="2528"/>
                      <a:pt x="1287" y="1058"/>
                      <a:pt x="683" y="144"/>
                    </a:cubicBezTo>
                    <a:cubicBezTo>
                      <a:pt x="623" y="52"/>
                      <a:pt x="521" y="0"/>
                      <a:pt x="415"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3240036" y="3794889"/>
                <a:ext cx="59743" cy="42406"/>
              </a:xfrm>
              <a:custGeom>
                <a:rect b="b" l="l" r="r" t="t"/>
                <a:pathLst>
                  <a:path extrusionOk="0" h="692" w="999">
                    <a:moveTo>
                      <a:pt x="950" y="1"/>
                    </a:moveTo>
                    <a:cubicBezTo>
                      <a:pt x="939" y="1"/>
                      <a:pt x="928" y="5"/>
                      <a:pt x="918" y="16"/>
                    </a:cubicBezTo>
                    <a:cubicBezTo>
                      <a:pt x="775" y="180"/>
                      <a:pt x="492" y="446"/>
                      <a:pt x="44" y="612"/>
                    </a:cubicBezTo>
                    <a:cubicBezTo>
                      <a:pt x="0" y="628"/>
                      <a:pt x="12" y="692"/>
                      <a:pt x="53" y="692"/>
                    </a:cubicBezTo>
                    <a:cubicBezTo>
                      <a:pt x="54" y="692"/>
                      <a:pt x="55" y="692"/>
                      <a:pt x="56" y="691"/>
                    </a:cubicBezTo>
                    <a:cubicBezTo>
                      <a:pt x="355" y="682"/>
                      <a:pt x="838" y="585"/>
                      <a:pt x="989" y="57"/>
                    </a:cubicBezTo>
                    <a:cubicBezTo>
                      <a:pt x="998" y="25"/>
                      <a:pt x="975" y="1"/>
                      <a:pt x="9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3141005" y="3745437"/>
                <a:ext cx="162663" cy="82054"/>
              </a:xfrm>
              <a:custGeom>
                <a:rect b="b" l="l" r="r" t="t"/>
                <a:pathLst>
                  <a:path extrusionOk="0" h="1339" w="2720">
                    <a:moveTo>
                      <a:pt x="2669" y="0"/>
                    </a:moveTo>
                    <a:cubicBezTo>
                      <a:pt x="2661" y="0"/>
                      <a:pt x="2652" y="2"/>
                      <a:pt x="2645" y="7"/>
                    </a:cubicBezTo>
                    <a:cubicBezTo>
                      <a:pt x="1931" y="460"/>
                      <a:pt x="1025" y="868"/>
                      <a:pt x="44" y="1259"/>
                    </a:cubicBezTo>
                    <a:cubicBezTo>
                      <a:pt x="1" y="1275"/>
                      <a:pt x="13" y="1339"/>
                      <a:pt x="57" y="1339"/>
                    </a:cubicBezTo>
                    <a:cubicBezTo>
                      <a:pt x="58" y="1339"/>
                      <a:pt x="60" y="1339"/>
                      <a:pt x="61" y="1339"/>
                    </a:cubicBezTo>
                    <a:cubicBezTo>
                      <a:pt x="683" y="1245"/>
                      <a:pt x="1997" y="1032"/>
                      <a:pt x="2241" y="757"/>
                    </a:cubicBezTo>
                    <a:cubicBezTo>
                      <a:pt x="2458" y="513"/>
                      <a:pt x="2623" y="220"/>
                      <a:pt x="2703" y="55"/>
                    </a:cubicBezTo>
                    <a:cubicBezTo>
                      <a:pt x="2720" y="28"/>
                      <a:pt x="2697" y="0"/>
                      <a:pt x="2669" y="0"/>
                    </a:cubicBez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2683885" y="3811373"/>
                <a:ext cx="358396" cy="31069"/>
              </a:xfrm>
              <a:custGeom>
                <a:rect b="b" l="l" r="r" t="t"/>
                <a:pathLst>
                  <a:path extrusionOk="0" h="507" w="5993">
                    <a:moveTo>
                      <a:pt x="920" y="1"/>
                    </a:moveTo>
                    <a:cubicBezTo>
                      <a:pt x="915" y="1"/>
                      <a:pt x="910" y="5"/>
                      <a:pt x="906" y="5"/>
                    </a:cubicBezTo>
                    <a:lnTo>
                      <a:pt x="50" y="316"/>
                    </a:lnTo>
                    <a:cubicBezTo>
                      <a:pt x="1" y="333"/>
                      <a:pt x="15" y="409"/>
                      <a:pt x="68" y="409"/>
                    </a:cubicBezTo>
                    <a:lnTo>
                      <a:pt x="5926" y="507"/>
                    </a:lnTo>
                    <a:cubicBezTo>
                      <a:pt x="5984" y="507"/>
                      <a:pt x="5993" y="422"/>
                      <a:pt x="5935" y="409"/>
                    </a:cubicBezTo>
                    <a:cubicBezTo>
                      <a:pt x="5433" y="306"/>
                      <a:pt x="4719" y="156"/>
                      <a:pt x="4542" y="98"/>
                    </a:cubicBezTo>
                    <a:cubicBezTo>
                      <a:pt x="4266" y="5"/>
                      <a:pt x="1106" y="1"/>
                      <a:pt x="920"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2995748" y="3841522"/>
                <a:ext cx="44194" cy="50433"/>
              </a:xfrm>
              <a:custGeom>
                <a:rect b="b" l="l" r="r" t="t"/>
                <a:pathLst>
                  <a:path extrusionOk="0" h="823" w="739">
                    <a:moveTo>
                      <a:pt x="72" y="1"/>
                    </a:moveTo>
                    <a:lnTo>
                      <a:pt x="1" y="822"/>
                    </a:lnTo>
                    <a:lnTo>
                      <a:pt x="493" y="822"/>
                    </a:lnTo>
                    <a:lnTo>
                      <a:pt x="738" y="1"/>
                    </a:lnTo>
                    <a:close/>
                  </a:path>
                </a:pathLst>
              </a:custGeom>
              <a:solidFill>
                <a:srgbClr val="263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2509803" y="3519010"/>
                <a:ext cx="158237" cy="306706"/>
              </a:xfrm>
              <a:custGeom>
                <a:rect b="b" l="l" r="r" t="t"/>
                <a:pathLst>
                  <a:path extrusionOk="0" h="5005" w="2646">
                    <a:moveTo>
                      <a:pt x="1663" y="1"/>
                    </a:moveTo>
                    <a:cubicBezTo>
                      <a:pt x="1591" y="1"/>
                      <a:pt x="1519" y="7"/>
                      <a:pt x="1447" y="18"/>
                    </a:cubicBezTo>
                    <a:cubicBezTo>
                      <a:pt x="683" y="142"/>
                      <a:pt x="103" y="768"/>
                      <a:pt x="27" y="1536"/>
                    </a:cubicBezTo>
                    <a:lnTo>
                      <a:pt x="1" y="2504"/>
                    </a:lnTo>
                    <a:lnTo>
                      <a:pt x="27" y="3467"/>
                    </a:lnTo>
                    <a:cubicBezTo>
                      <a:pt x="103" y="4239"/>
                      <a:pt x="683" y="4860"/>
                      <a:pt x="1447" y="4985"/>
                    </a:cubicBezTo>
                    <a:cubicBezTo>
                      <a:pt x="1523" y="4998"/>
                      <a:pt x="1598" y="5005"/>
                      <a:pt x="1673" y="5005"/>
                    </a:cubicBezTo>
                    <a:cubicBezTo>
                      <a:pt x="1770" y="5005"/>
                      <a:pt x="1865" y="4994"/>
                      <a:pt x="1957" y="4971"/>
                    </a:cubicBezTo>
                    <a:lnTo>
                      <a:pt x="2592" y="4825"/>
                    </a:lnTo>
                    <a:cubicBezTo>
                      <a:pt x="2645" y="4811"/>
                      <a:pt x="2645" y="4735"/>
                      <a:pt x="2592" y="4723"/>
                    </a:cubicBezTo>
                    <a:lnTo>
                      <a:pt x="2055" y="4608"/>
                    </a:lnTo>
                    <a:cubicBezTo>
                      <a:pt x="1345" y="4452"/>
                      <a:pt x="804" y="3875"/>
                      <a:pt x="693" y="3156"/>
                    </a:cubicBezTo>
                    <a:lnTo>
                      <a:pt x="679" y="2504"/>
                    </a:lnTo>
                    <a:lnTo>
                      <a:pt x="693" y="1851"/>
                    </a:lnTo>
                    <a:cubicBezTo>
                      <a:pt x="804" y="1132"/>
                      <a:pt x="1345" y="550"/>
                      <a:pt x="2055" y="400"/>
                    </a:cubicBezTo>
                    <a:lnTo>
                      <a:pt x="2592" y="280"/>
                    </a:lnTo>
                    <a:cubicBezTo>
                      <a:pt x="2645" y="267"/>
                      <a:pt x="2645" y="191"/>
                      <a:pt x="2592" y="182"/>
                    </a:cubicBezTo>
                    <a:lnTo>
                      <a:pt x="1957" y="36"/>
                    </a:lnTo>
                    <a:cubicBezTo>
                      <a:pt x="1862" y="12"/>
                      <a:pt x="1763" y="1"/>
                      <a:pt x="1663" y="1"/>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2639572" y="3736061"/>
                <a:ext cx="288308" cy="14156"/>
              </a:xfrm>
              <a:custGeom>
                <a:rect b="b" l="l" r="r" t="t"/>
                <a:pathLst>
                  <a:path extrusionOk="0" h="231" w="4821">
                    <a:moveTo>
                      <a:pt x="0" y="0"/>
                    </a:moveTo>
                    <a:lnTo>
                      <a:pt x="0" y="230"/>
                    </a:lnTo>
                    <a:lnTo>
                      <a:pt x="4820" y="230"/>
                    </a:lnTo>
                    <a:lnTo>
                      <a:pt x="4820"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2639572" y="3699048"/>
                <a:ext cx="288308" cy="13911"/>
              </a:xfrm>
              <a:custGeom>
                <a:rect b="b" l="l" r="r" t="t"/>
                <a:pathLst>
                  <a:path extrusionOk="0" h="227" w="4821">
                    <a:moveTo>
                      <a:pt x="0" y="0"/>
                    </a:moveTo>
                    <a:lnTo>
                      <a:pt x="0" y="226"/>
                    </a:lnTo>
                    <a:lnTo>
                      <a:pt x="4820" y="226"/>
                    </a:lnTo>
                    <a:lnTo>
                      <a:pt x="4820"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2993117" y="3841522"/>
                <a:ext cx="9628" cy="40629"/>
              </a:xfrm>
              <a:custGeom>
                <a:rect b="b" l="l" r="r" t="t"/>
                <a:pathLst>
                  <a:path extrusionOk="0" h="663" w="161">
                    <a:moveTo>
                      <a:pt x="90" y="1"/>
                    </a:moveTo>
                    <a:lnTo>
                      <a:pt x="0" y="662"/>
                    </a:lnTo>
                    <a:lnTo>
                      <a:pt x="67" y="662"/>
                    </a:lnTo>
                    <a:lnTo>
                      <a:pt x="1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2992100" y="3642181"/>
                <a:ext cx="20991" cy="75681"/>
              </a:xfrm>
              <a:custGeom>
                <a:rect b="b" l="l" r="r" t="t"/>
                <a:pathLst>
                  <a:path extrusionOk="0" h="1235" w="351">
                    <a:moveTo>
                      <a:pt x="177" y="1"/>
                    </a:moveTo>
                    <a:cubicBezTo>
                      <a:pt x="80" y="1"/>
                      <a:pt x="0" y="76"/>
                      <a:pt x="0" y="174"/>
                    </a:cubicBezTo>
                    <a:lnTo>
                      <a:pt x="0" y="1062"/>
                    </a:lnTo>
                    <a:cubicBezTo>
                      <a:pt x="0" y="1154"/>
                      <a:pt x="80" y="1234"/>
                      <a:pt x="177" y="1234"/>
                    </a:cubicBezTo>
                    <a:cubicBezTo>
                      <a:pt x="271" y="1234"/>
                      <a:pt x="351" y="1154"/>
                      <a:pt x="351" y="1062"/>
                    </a:cubicBezTo>
                    <a:lnTo>
                      <a:pt x="351" y="174"/>
                    </a:lnTo>
                    <a:cubicBezTo>
                      <a:pt x="351" y="76"/>
                      <a:pt x="271" y="1"/>
                      <a:pt x="177"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3171444" y="3596222"/>
                <a:ext cx="85039" cy="12256"/>
              </a:xfrm>
              <a:custGeom>
                <a:rect b="b" l="l" r="r" t="t"/>
                <a:pathLst>
                  <a:path extrusionOk="0" h="200" w="1422">
                    <a:moveTo>
                      <a:pt x="1" y="1"/>
                    </a:moveTo>
                    <a:lnTo>
                      <a:pt x="58" y="200"/>
                    </a:lnTo>
                    <a:lnTo>
                      <a:pt x="1422" y="165"/>
                    </a:lnTo>
                    <a:lnTo>
                      <a:pt x="1" y="1"/>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3171444" y="3736061"/>
                <a:ext cx="85039" cy="12501"/>
              </a:xfrm>
              <a:custGeom>
                <a:rect b="b" l="l" r="r" t="t"/>
                <a:pathLst>
                  <a:path extrusionOk="0" h="204" w="1422">
                    <a:moveTo>
                      <a:pt x="58" y="0"/>
                    </a:moveTo>
                    <a:lnTo>
                      <a:pt x="1" y="204"/>
                    </a:lnTo>
                    <a:lnTo>
                      <a:pt x="1422" y="36"/>
                    </a:lnTo>
                    <a:lnTo>
                      <a:pt x="58"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3159304" y="3552959"/>
                <a:ext cx="31337" cy="55520"/>
              </a:xfrm>
              <a:custGeom>
                <a:rect b="b" l="l" r="r" t="t"/>
                <a:pathLst>
                  <a:path extrusionOk="0" h="906" w="524">
                    <a:moveTo>
                      <a:pt x="0" y="0"/>
                    </a:moveTo>
                    <a:lnTo>
                      <a:pt x="261" y="906"/>
                    </a:lnTo>
                    <a:lnTo>
                      <a:pt x="523" y="906"/>
                    </a:lnTo>
                    <a:lnTo>
                      <a:pt x="261" y="0"/>
                    </a:lnTo>
                    <a:close/>
                  </a:path>
                </a:pathLst>
              </a:custGeom>
              <a:solidFill>
                <a:srgbClr val="21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3159304" y="3736061"/>
                <a:ext cx="31337" cy="55826"/>
              </a:xfrm>
              <a:custGeom>
                <a:rect b="b" l="l" r="r" t="t"/>
                <a:pathLst>
                  <a:path extrusionOk="0" h="911" w="524">
                    <a:moveTo>
                      <a:pt x="261" y="0"/>
                    </a:moveTo>
                    <a:lnTo>
                      <a:pt x="0" y="910"/>
                    </a:lnTo>
                    <a:lnTo>
                      <a:pt x="261" y="910"/>
                    </a:lnTo>
                    <a:lnTo>
                      <a:pt x="523" y="0"/>
                    </a:lnTo>
                    <a:close/>
                  </a:path>
                </a:pathLst>
              </a:custGeom>
              <a:solidFill>
                <a:srgbClr val="21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21"/>
            <p:cNvGrpSpPr/>
            <p:nvPr/>
          </p:nvGrpSpPr>
          <p:grpSpPr>
            <a:xfrm>
              <a:off x="5839749" y="1602690"/>
              <a:ext cx="877063" cy="441951"/>
              <a:chOff x="3613674" y="1602690"/>
              <a:chExt cx="877063" cy="441951"/>
            </a:xfrm>
          </p:grpSpPr>
          <p:sp>
            <p:nvSpPr>
              <p:cNvPr id="593" name="Google Shape;593;p21"/>
              <p:cNvSpPr/>
              <p:nvPr/>
            </p:nvSpPr>
            <p:spPr>
              <a:xfrm>
                <a:off x="3613674" y="1605632"/>
                <a:ext cx="851588" cy="439010"/>
              </a:xfrm>
              <a:custGeom>
                <a:rect b="b" l="l" r="r" t="t"/>
                <a:pathLst>
                  <a:path extrusionOk="0" h="7164" w="14240">
                    <a:moveTo>
                      <a:pt x="8584" y="0"/>
                    </a:moveTo>
                    <a:lnTo>
                      <a:pt x="8598" y="156"/>
                    </a:lnTo>
                    <a:lnTo>
                      <a:pt x="8535" y="156"/>
                    </a:lnTo>
                    <a:lnTo>
                      <a:pt x="8571" y="418"/>
                    </a:lnTo>
                    <a:cubicBezTo>
                      <a:pt x="5318" y="426"/>
                      <a:pt x="1629" y="604"/>
                      <a:pt x="1629" y="604"/>
                    </a:cubicBezTo>
                    <a:cubicBezTo>
                      <a:pt x="1629" y="604"/>
                      <a:pt x="1628" y="604"/>
                      <a:pt x="1627" y="604"/>
                    </a:cubicBezTo>
                    <a:cubicBezTo>
                      <a:pt x="1570" y="604"/>
                      <a:pt x="459" y="617"/>
                      <a:pt x="187" y="1633"/>
                    </a:cubicBezTo>
                    <a:cubicBezTo>
                      <a:pt x="183" y="1660"/>
                      <a:pt x="173" y="1686"/>
                      <a:pt x="169" y="1713"/>
                    </a:cubicBezTo>
                    <a:cubicBezTo>
                      <a:pt x="165" y="1723"/>
                      <a:pt x="165" y="1735"/>
                      <a:pt x="165" y="1745"/>
                    </a:cubicBezTo>
                    <a:cubicBezTo>
                      <a:pt x="160" y="1762"/>
                      <a:pt x="156" y="1784"/>
                      <a:pt x="152" y="1807"/>
                    </a:cubicBezTo>
                    <a:cubicBezTo>
                      <a:pt x="152" y="1811"/>
                      <a:pt x="152" y="1819"/>
                      <a:pt x="146" y="1825"/>
                    </a:cubicBezTo>
                    <a:lnTo>
                      <a:pt x="1" y="1825"/>
                    </a:lnTo>
                    <a:lnTo>
                      <a:pt x="1" y="2677"/>
                    </a:lnTo>
                    <a:lnTo>
                      <a:pt x="89" y="2677"/>
                    </a:lnTo>
                    <a:lnTo>
                      <a:pt x="89" y="2752"/>
                    </a:lnTo>
                    <a:lnTo>
                      <a:pt x="89" y="2810"/>
                    </a:lnTo>
                    <a:lnTo>
                      <a:pt x="89" y="2885"/>
                    </a:lnTo>
                    <a:lnTo>
                      <a:pt x="89" y="2943"/>
                    </a:lnTo>
                    <a:cubicBezTo>
                      <a:pt x="85" y="2970"/>
                      <a:pt x="85" y="2997"/>
                      <a:pt x="85" y="3023"/>
                    </a:cubicBezTo>
                    <a:lnTo>
                      <a:pt x="85" y="3076"/>
                    </a:lnTo>
                    <a:lnTo>
                      <a:pt x="85" y="3161"/>
                    </a:lnTo>
                    <a:lnTo>
                      <a:pt x="85" y="3204"/>
                    </a:lnTo>
                    <a:lnTo>
                      <a:pt x="85" y="3311"/>
                    </a:lnTo>
                    <a:lnTo>
                      <a:pt x="85" y="3329"/>
                    </a:lnTo>
                    <a:lnTo>
                      <a:pt x="85" y="3471"/>
                    </a:lnTo>
                    <a:lnTo>
                      <a:pt x="85" y="3582"/>
                    </a:lnTo>
                    <a:lnTo>
                      <a:pt x="85" y="4083"/>
                    </a:lnTo>
                    <a:cubicBezTo>
                      <a:pt x="85" y="4185"/>
                      <a:pt x="89" y="4292"/>
                      <a:pt x="89" y="4398"/>
                    </a:cubicBezTo>
                    <a:lnTo>
                      <a:pt x="1" y="4398"/>
                    </a:lnTo>
                    <a:lnTo>
                      <a:pt x="1" y="5246"/>
                    </a:lnTo>
                    <a:lnTo>
                      <a:pt x="134" y="5246"/>
                    </a:lnTo>
                    <a:cubicBezTo>
                      <a:pt x="146" y="5353"/>
                      <a:pt x="165" y="5451"/>
                      <a:pt x="187" y="5531"/>
                    </a:cubicBezTo>
                    <a:cubicBezTo>
                      <a:pt x="459" y="6547"/>
                      <a:pt x="1570" y="6560"/>
                      <a:pt x="1627" y="6560"/>
                    </a:cubicBezTo>
                    <a:cubicBezTo>
                      <a:pt x="1628" y="6560"/>
                      <a:pt x="1629" y="6560"/>
                      <a:pt x="1629" y="6560"/>
                    </a:cubicBezTo>
                    <a:cubicBezTo>
                      <a:pt x="1629" y="6560"/>
                      <a:pt x="5318" y="6738"/>
                      <a:pt x="8571" y="6746"/>
                    </a:cubicBezTo>
                    <a:lnTo>
                      <a:pt x="8535" y="7004"/>
                    </a:lnTo>
                    <a:lnTo>
                      <a:pt x="8598" y="7004"/>
                    </a:lnTo>
                    <a:lnTo>
                      <a:pt x="8584" y="7164"/>
                    </a:lnTo>
                    <a:lnTo>
                      <a:pt x="9077" y="7164"/>
                    </a:lnTo>
                    <a:lnTo>
                      <a:pt x="9201" y="6746"/>
                    </a:lnTo>
                    <a:cubicBezTo>
                      <a:pt x="11163" y="6738"/>
                      <a:pt x="12863" y="6658"/>
                      <a:pt x="13328" y="6418"/>
                    </a:cubicBezTo>
                    <a:cubicBezTo>
                      <a:pt x="14203" y="5965"/>
                      <a:pt x="14239" y="3777"/>
                      <a:pt x="14239" y="3595"/>
                    </a:cubicBezTo>
                    <a:lnTo>
                      <a:pt x="14239" y="3582"/>
                    </a:lnTo>
                    <a:cubicBezTo>
                      <a:pt x="14239" y="3582"/>
                      <a:pt x="14239" y="1217"/>
                      <a:pt x="13328" y="746"/>
                    </a:cubicBezTo>
                    <a:cubicBezTo>
                      <a:pt x="12863" y="506"/>
                      <a:pt x="11163" y="426"/>
                      <a:pt x="9201" y="418"/>
                    </a:cubicBezTo>
                    <a:lnTo>
                      <a:pt x="9077" y="0"/>
                    </a:lnTo>
                    <a:close/>
                  </a:path>
                </a:pathLst>
              </a:custGeom>
              <a:solidFill>
                <a:srgbClr val="223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3639149" y="1689094"/>
                <a:ext cx="15489" cy="52272"/>
              </a:xfrm>
              <a:custGeom>
                <a:rect b="b" l="l" r="r" t="t"/>
                <a:pathLst>
                  <a:path extrusionOk="0" h="853" w="259">
                    <a:moveTo>
                      <a:pt x="1" y="0"/>
                    </a:moveTo>
                    <a:lnTo>
                      <a:pt x="1" y="853"/>
                    </a:lnTo>
                    <a:lnTo>
                      <a:pt x="258" y="853"/>
                    </a:lnTo>
                    <a:lnTo>
                      <a:pt x="258" y="0"/>
                    </a:lnTo>
                    <a:close/>
                  </a:path>
                </a:pathLst>
              </a:custGeom>
              <a:solidFill>
                <a:srgbClr val="C86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3639149" y="1846887"/>
                <a:ext cx="15489" cy="52027"/>
              </a:xfrm>
              <a:custGeom>
                <a:rect b="b" l="l" r="r" t="t"/>
                <a:pathLst>
                  <a:path extrusionOk="0" h="849" w="259">
                    <a:moveTo>
                      <a:pt x="1" y="0"/>
                    </a:moveTo>
                    <a:lnTo>
                      <a:pt x="1" y="848"/>
                    </a:lnTo>
                    <a:lnTo>
                      <a:pt x="258" y="848"/>
                    </a:lnTo>
                    <a:lnTo>
                      <a:pt x="258" y="0"/>
                    </a:lnTo>
                    <a:close/>
                  </a:path>
                </a:pathLst>
              </a:custGeom>
              <a:solidFill>
                <a:srgbClr val="C86D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3643694" y="1602690"/>
                <a:ext cx="847043" cy="388209"/>
              </a:xfrm>
              <a:custGeom>
                <a:rect b="b" l="l" r="r" t="t"/>
                <a:pathLst>
                  <a:path extrusionOk="0" h="6335" w="14164">
                    <a:moveTo>
                      <a:pt x="8748" y="0"/>
                    </a:moveTo>
                    <a:cubicBezTo>
                      <a:pt x="5434" y="0"/>
                      <a:pt x="1553" y="190"/>
                      <a:pt x="1553" y="190"/>
                    </a:cubicBezTo>
                    <a:cubicBezTo>
                      <a:pt x="1553" y="190"/>
                      <a:pt x="1553" y="190"/>
                      <a:pt x="1551" y="190"/>
                    </a:cubicBezTo>
                    <a:cubicBezTo>
                      <a:pt x="1498" y="190"/>
                      <a:pt x="389" y="202"/>
                      <a:pt x="111" y="1220"/>
                    </a:cubicBezTo>
                    <a:cubicBezTo>
                      <a:pt x="0" y="1637"/>
                      <a:pt x="9" y="2502"/>
                      <a:pt x="9" y="3168"/>
                    </a:cubicBezTo>
                    <a:cubicBezTo>
                      <a:pt x="9" y="3834"/>
                      <a:pt x="0" y="4700"/>
                      <a:pt x="111" y="5116"/>
                    </a:cubicBezTo>
                    <a:cubicBezTo>
                      <a:pt x="386" y="6125"/>
                      <a:pt x="1477" y="6142"/>
                      <a:pt x="1549" y="6142"/>
                    </a:cubicBezTo>
                    <a:cubicBezTo>
                      <a:pt x="1552" y="6142"/>
                      <a:pt x="1553" y="6142"/>
                      <a:pt x="1553" y="6142"/>
                    </a:cubicBezTo>
                    <a:cubicBezTo>
                      <a:pt x="1553" y="6142"/>
                      <a:pt x="5464" y="6335"/>
                      <a:pt x="8787" y="6335"/>
                    </a:cubicBezTo>
                    <a:cubicBezTo>
                      <a:pt x="10892" y="6335"/>
                      <a:pt x="12762" y="6258"/>
                      <a:pt x="13252" y="6005"/>
                    </a:cubicBezTo>
                    <a:cubicBezTo>
                      <a:pt x="14163" y="5534"/>
                      <a:pt x="14163" y="3168"/>
                      <a:pt x="14163" y="3168"/>
                    </a:cubicBezTo>
                    <a:cubicBezTo>
                      <a:pt x="14163" y="3168"/>
                      <a:pt x="14163" y="802"/>
                      <a:pt x="13252" y="333"/>
                    </a:cubicBezTo>
                    <a:cubicBezTo>
                      <a:pt x="12759" y="78"/>
                      <a:pt x="10870" y="0"/>
                      <a:pt x="8748" y="0"/>
                    </a:cubicBezTo>
                    <a:close/>
                  </a:path>
                </a:pathLst>
              </a:custGeom>
              <a:solidFill>
                <a:srgbClr val="2C7A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3643933" y="1602690"/>
                <a:ext cx="846803" cy="206207"/>
              </a:xfrm>
              <a:custGeom>
                <a:rect b="b" l="l" r="r" t="t"/>
                <a:pathLst>
                  <a:path extrusionOk="0" h="3365" w="14160">
                    <a:moveTo>
                      <a:pt x="8744" y="0"/>
                    </a:moveTo>
                    <a:cubicBezTo>
                      <a:pt x="5430" y="0"/>
                      <a:pt x="1549" y="190"/>
                      <a:pt x="1549" y="190"/>
                    </a:cubicBezTo>
                    <a:cubicBezTo>
                      <a:pt x="1549" y="190"/>
                      <a:pt x="1549" y="190"/>
                      <a:pt x="1547" y="190"/>
                    </a:cubicBezTo>
                    <a:cubicBezTo>
                      <a:pt x="1494" y="190"/>
                      <a:pt x="385" y="202"/>
                      <a:pt x="107" y="1220"/>
                    </a:cubicBezTo>
                    <a:cubicBezTo>
                      <a:pt x="0" y="1615"/>
                      <a:pt x="5" y="2410"/>
                      <a:pt x="5" y="3057"/>
                    </a:cubicBezTo>
                    <a:cubicBezTo>
                      <a:pt x="9" y="2507"/>
                      <a:pt x="23" y="1930"/>
                      <a:pt x="107" y="1611"/>
                    </a:cubicBezTo>
                    <a:cubicBezTo>
                      <a:pt x="382" y="601"/>
                      <a:pt x="1477" y="585"/>
                      <a:pt x="1546" y="585"/>
                    </a:cubicBezTo>
                    <a:cubicBezTo>
                      <a:pt x="1548" y="585"/>
                      <a:pt x="1549" y="585"/>
                      <a:pt x="1549" y="585"/>
                    </a:cubicBezTo>
                    <a:cubicBezTo>
                      <a:pt x="1549" y="585"/>
                      <a:pt x="5430" y="395"/>
                      <a:pt x="8744" y="395"/>
                    </a:cubicBezTo>
                    <a:cubicBezTo>
                      <a:pt x="10866" y="395"/>
                      <a:pt x="12755" y="473"/>
                      <a:pt x="13248" y="728"/>
                    </a:cubicBezTo>
                    <a:cubicBezTo>
                      <a:pt x="13999" y="1113"/>
                      <a:pt x="14133" y="2787"/>
                      <a:pt x="14154" y="3364"/>
                    </a:cubicBezTo>
                    <a:cubicBezTo>
                      <a:pt x="14159" y="3239"/>
                      <a:pt x="14159" y="3168"/>
                      <a:pt x="14159" y="3168"/>
                    </a:cubicBezTo>
                    <a:cubicBezTo>
                      <a:pt x="14159" y="3168"/>
                      <a:pt x="14159" y="802"/>
                      <a:pt x="13248" y="333"/>
                    </a:cubicBezTo>
                    <a:cubicBezTo>
                      <a:pt x="12755" y="78"/>
                      <a:pt x="10866" y="0"/>
                      <a:pt x="8744" y="0"/>
                    </a:cubicBezTo>
                    <a:close/>
                  </a:path>
                </a:pathLst>
              </a:custGeom>
              <a:solidFill>
                <a:srgbClr val="408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3644173" y="1808833"/>
                <a:ext cx="60" cy="18752"/>
              </a:xfrm>
              <a:custGeom>
                <a:rect b="b" l="l" r="r" t="t"/>
                <a:pathLst>
                  <a:path extrusionOk="0" h="306" w="1">
                    <a:moveTo>
                      <a:pt x="1" y="195"/>
                    </a:moveTo>
                    <a:lnTo>
                      <a:pt x="1" y="0"/>
                    </a:lnTo>
                    <a:lnTo>
                      <a:pt x="1" y="306"/>
                    </a:lnTo>
                    <a:close/>
                  </a:path>
                </a:pathLst>
              </a:custGeom>
              <a:solidFill>
                <a:srgbClr val="E5E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4396711" y="1631737"/>
                <a:ext cx="59743" cy="42467"/>
              </a:xfrm>
              <a:custGeom>
                <a:rect b="b" l="l" r="r" t="t"/>
                <a:pathLst>
                  <a:path extrusionOk="0" h="693" w="999">
                    <a:moveTo>
                      <a:pt x="58" y="0"/>
                    </a:moveTo>
                    <a:cubicBezTo>
                      <a:pt x="13" y="0"/>
                      <a:pt x="0" y="67"/>
                      <a:pt x="44" y="80"/>
                    </a:cubicBezTo>
                    <a:cubicBezTo>
                      <a:pt x="492" y="244"/>
                      <a:pt x="777" y="515"/>
                      <a:pt x="918" y="680"/>
                    </a:cubicBezTo>
                    <a:cubicBezTo>
                      <a:pt x="927" y="689"/>
                      <a:pt x="938" y="692"/>
                      <a:pt x="948" y="692"/>
                    </a:cubicBezTo>
                    <a:cubicBezTo>
                      <a:pt x="974" y="692"/>
                      <a:pt x="999" y="668"/>
                      <a:pt x="990" y="639"/>
                    </a:cubicBezTo>
                    <a:cubicBezTo>
                      <a:pt x="838" y="111"/>
                      <a:pt x="355" y="9"/>
                      <a:pt x="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297740" y="1641786"/>
                <a:ext cx="162663" cy="82054"/>
              </a:xfrm>
              <a:custGeom>
                <a:rect b="b" l="l" r="r" t="t"/>
                <a:pathLst>
                  <a:path extrusionOk="0" h="1339" w="2720">
                    <a:moveTo>
                      <a:pt x="57" y="0"/>
                    </a:moveTo>
                    <a:cubicBezTo>
                      <a:pt x="12" y="0"/>
                      <a:pt x="0" y="58"/>
                      <a:pt x="43" y="76"/>
                    </a:cubicBezTo>
                    <a:cubicBezTo>
                      <a:pt x="1024" y="467"/>
                      <a:pt x="1930" y="875"/>
                      <a:pt x="2645" y="1332"/>
                    </a:cubicBezTo>
                    <a:cubicBezTo>
                      <a:pt x="2652" y="1336"/>
                      <a:pt x="2659" y="1338"/>
                      <a:pt x="2667" y="1338"/>
                    </a:cubicBezTo>
                    <a:cubicBezTo>
                      <a:pt x="2695" y="1338"/>
                      <a:pt x="2720" y="1307"/>
                      <a:pt x="2702" y="1278"/>
                    </a:cubicBezTo>
                    <a:cubicBezTo>
                      <a:pt x="2622" y="1114"/>
                      <a:pt x="2458" y="826"/>
                      <a:pt x="2241" y="582"/>
                    </a:cubicBezTo>
                    <a:cubicBezTo>
                      <a:pt x="1996" y="307"/>
                      <a:pt x="683" y="90"/>
                      <a:pt x="61" y="0"/>
                    </a:cubicBezTo>
                    <a:cubicBezTo>
                      <a:pt x="60" y="0"/>
                      <a:pt x="58" y="0"/>
                      <a:pt x="57" y="0"/>
                    </a:cubicBez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3840560" y="1626834"/>
                <a:ext cx="358396" cy="30763"/>
              </a:xfrm>
              <a:custGeom>
                <a:rect b="b" l="l" r="r" t="t"/>
                <a:pathLst>
                  <a:path extrusionOk="0" h="502" w="5993">
                    <a:moveTo>
                      <a:pt x="5927" y="0"/>
                    </a:moveTo>
                    <a:lnTo>
                      <a:pt x="68" y="94"/>
                    </a:lnTo>
                    <a:cubicBezTo>
                      <a:pt x="15" y="98"/>
                      <a:pt x="1" y="174"/>
                      <a:pt x="50" y="191"/>
                    </a:cubicBezTo>
                    <a:lnTo>
                      <a:pt x="906" y="502"/>
                    </a:lnTo>
                    <a:lnTo>
                      <a:pt x="920" y="502"/>
                    </a:lnTo>
                    <a:cubicBezTo>
                      <a:pt x="1106" y="502"/>
                      <a:pt x="4267" y="502"/>
                      <a:pt x="4542" y="408"/>
                    </a:cubicBezTo>
                    <a:cubicBezTo>
                      <a:pt x="4720" y="346"/>
                      <a:pt x="5433" y="201"/>
                      <a:pt x="5935" y="98"/>
                    </a:cubicBezTo>
                    <a:cubicBezTo>
                      <a:pt x="5993" y="84"/>
                      <a:pt x="5984" y="0"/>
                      <a:pt x="5927"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3796307" y="1719059"/>
                <a:ext cx="288308" cy="13911"/>
              </a:xfrm>
              <a:custGeom>
                <a:rect b="b" l="l" r="r" t="t"/>
                <a:pathLst>
                  <a:path extrusionOk="0" h="227" w="4821">
                    <a:moveTo>
                      <a:pt x="0" y="0"/>
                    </a:moveTo>
                    <a:lnTo>
                      <a:pt x="0" y="226"/>
                    </a:lnTo>
                    <a:lnTo>
                      <a:pt x="4821" y="226"/>
                    </a:lnTo>
                    <a:lnTo>
                      <a:pt x="4821"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3796307" y="1756011"/>
                <a:ext cx="288308" cy="14217"/>
              </a:xfrm>
              <a:custGeom>
                <a:rect b="b" l="l" r="r" t="t"/>
                <a:pathLst>
                  <a:path extrusionOk="0" h="232" w="4821">
                    <a:moveTo>
                      <a:pt x="0" y="0"/>
                    </a:moveTo>
                    <a:lnTo>
                      <a:pt x="0" y="231"/>
                    </a:lnTo>
                    <a:lnTo>
                      <a:pt x="4821" y="231"/>
                    </a:lnTo>
                    <a:lnTo>
                      <a:pt x="4821"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4135200" y="1642031"/>
                <a:ext cx="163859" cy="309587"/>
              </a:xfrm>
              <a:custGeom>
                <a:rect b="b" l="l" r="r" t="t"/>
                <a:pathLst>
                  <a:path extrusionOk="0" h="5052" w="2740">
                    <a:moveTo>
                      <a:pt x="1875" y="1"/>
                    </a:moveTo>
                    <a:cubicBezTo>
                      <a:pt x="1845" y="1"/>
                      <a:pt x="1814" y="5"/>
                      <a:pt x="1785" y="14"/>
                    </a:cubicBezTo>
                    <a:lnTo>
                      <a:pt x="232" y="453"/>
                    </a:lnTo>
                    <a:cubicBezTo>
                      <a:pt x="94" y="489"/>
                      <a:pt x="0" y="613"/>
                      <a:pt x="0" y="756"/>
                    </a:cubicBezTo>
                    <a:lnTo>
                      <a:pt x="0" y="2526"/>
                    </a:lnTo>
                    <a:lnTo>
                      <a:pt x="0" y="4298"/>
                    </a:lnTo>
                    <a:cubicBezTo>
                      <a:pt x="0" y="4435"/>
                      <a:pt x="94" y="4560"/>
                      <a:pt x="232" y="4599"/>
                    </a:cubicBezTo>
                    <a:lnTo>
                      <a:pt x="1785" y="5039"/>
                    </a:lnTo>
                    <a:cubicBezTo>
                      <a:pt x="1814" y="5048"/>
                      <a:pt x="1844" y="5052"/>
                      <a:pt x="1873" y="5052"/>
                    </a:cubicBezTo>
                    <a:cubicBezTo>
                      <a:pt x="1977" y="5052"/>
                      <a:pt x="2077" y="5000"/>
                      <a:pt x="2136" y="4910"/>
                    </a:cubicBezTo>
                    <a:cubicBezTo>
                      <a:pt x="2739" y="3991"/>
                      <a:pt x="2739" y="2526"/>
                      <a:pt x="2739" y="2526"/>
                    </a:cubicBezTo>
                    <a:cubicBezTo>
                      <a:pt x="2739" y="2526"/>
                      <a:pt x="2739" y="1061"/>
                      <a:pt x="2136" y="143"/>
                    </a:cubicBezTo>
                    <a:cubicBezTo>
                      <a:pt x="2077" y="53"/>
                      <a:pt x="1978" y="1"/>
                      <a:pt x="1875" y="1"/>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4222032" y="1642031"/>
                <a:ext cx="77026" cy="309587"/>
              </a:xfrm>
              <a:custGeom>
                <a:rect b="b" l="l" r="r" t="t"/>
                <a:pathLst>
                  <a:path extrusionOk="0" h="5052" w="1288">
                    <a:moveTo>
                      <a:pt x="423" y="1"/>
                    </a:moveTo>
                    <a:cubicBezTo>
                      <a:pt x="393" y="1"/>
                      <a:pt x="362" y="5"/>
                      <a:pt x="333" y="14"/>
                    </a:cubicBezTo>
                    <a:lnTo>
                      <a:pt x="195" y="49"/>
                    </a:lnTo>
                    <a:cubicBezTo>
                      <a:pt x="0" y="1710"/>
                      <a:pt x="0" y="3356"/>
                      <a:pt x="195" y="5003"/>
                    </a:cubicBezTo>
                    <a:lnTo>
                      <a:pt x="333" y="5039"/>
                    </a:lnTo>
                    <a:cubicBezTo>
                      <a:pt x="362" y="5048"/>
                      <a:pt x="392" y="5052"/>
                      <a:pt x="421" y="5052"/>
                    </a:cubicBezTo>
                    <a:cubicBezTo>
                      <a:pt x="525" y="5052"/>
                      <a:pt x="625" y="5000"/>
                      <a:pt x="684" y="4910"/>
                    </a:cubicBezTo>
                    <a:cubicBezTo>
                      <a:pt x="1287" y="3991"/>
                      <a:pt x="1287" y="2526"/>
                      <a:pt x="1287" y="2526"/>
                    </a:cubicBezTo>
                    <a:cubicBezTo>
                      <a:pt x="1287" y="2526"/>
                      <a:pt x="1287" y="1061"/>
                      <a:pt x="684" y="143"/>
                    </a:cubicBezTo>
                    <a:cubicBezTo>
                      <a:pt x="625" y="53"/>
                      <a:pt x="526" y="1"/>
                      <a:pt x="423"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4396711" y="1919381"/>
                <a:ext cx="59743" cy="42590"/>
              </a:xfrm>
              <a:custGeom>
                <a:rect b="b" l="l" r="r" t="t"/>
                <a:pathLst>
                  <a:path extrusionOk="0" h="695" w="999">
                    <a:moveTo>
                      <a:pt x="950" y="0"/>
                    </a:moveTo>
                    <a:cubicBezTo>
                      <a:pt x="939" y="0"/>
                      <a:pt x="928" y="5"/>
                      <a:pt x="918" y="15"/>
                    </a:cubicBezTo>
                    <a:cubicBezTo>
                      <a:pt x="777" y="180"/>
                      <a:pt x="492" y="446"/>
                      <a:pt x="44" y="610"/>
                    </a:cubicBezTo>
                    <a:cubicBezTo>
                      <a:pt x="0" y="628"/>
                      <a:pt x="13" y="694"/>
                      <a:pt x="58" y="694"/>
                    </a:cubicBezTo>
                    <a:cubicBezTo>
                      <a:pt x="355" y="685"/>
                      <a:pt x="838" y="583"/>
                      <a:pt x="990" y="55"/>
                    </a:cubicBezTo>
                    <a:cubicBezTo>
                      <a:pt x="999" y="24"/>
                      <a:pt x="975" y="0"/>
                      <a:pt x="9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4297740" y="1869806"/>
                <a:ext cx="162663" cy="82115"/>
              </a:xfrm>
              <a:custGeom>
                <a:rect b="b" l="l" r="r" t="t"/>
                <a:pathLst>
                  <a:path extrusionOk="0" h="1340" w="2720">
                    <a:moveTo>
                      <a:pt x="2668" y="1"/>
                    </a:moveTo>
                    <a:cubicBezTo>
                      <a:pt x="2660" y="1"/>
                      <a:pt x="2652" y="3"/>
                      <a:pt x="2645" y="7"/>
                    </a:cubicBezTo>
                    <a:cubicBezTo>
                      <a:pt x="1930" y="460"/>
                      <a:pt x="1024" y="869"/>
                      <a:pt x="43" y="1259"/>
                    </a:cubicBezTo>
                    <a:cubicBezTo>
                      <a:pt x="0" y="1277"/>
                      <a:pt x="12" y="1339"/>
                      <a:pt x="57" y="1339"/>
                    </a:cubicBezTo>
                    <a:cubicBezTo>
                      <a:pt x="58" y="1339"/>
                      <a:pt x="60" y="1339"/>
                      <a:pt x="61" y="1339"/>
                    </a:cubicBezTo>
                    <a:cubicBezTo>
                      <a:pt x="683" y="1251"/>
                      <a:pt x="1996" y="1033"/>
                      <a:pt x="2241" y="757"/>
                    </a:cubicBezTo>
                    <a:cubicBezTo>
                      <a:pt x="2458" y="513"/>
                      <a:pt x="2622" y="220"/>
                      <a:pt x="2702" y="56"/>
                    </a:cubicBezTo>
                    <a:cubicBezTo>
                      <a:pt x="2720" y="29"/>
                      <a:pt x="2696" y="1"/>
                      <a:pt x="2668" y="1"/>
                    </a:cubicBez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3840560" y="1935742"/>
                <a:ext cx="358396" cy="31069"/>
              </a:xfrm>
              <a:custGeom>
                <a:rect b="b" l="l" r="r" t="t"/>
                <a:pathLst>
                  <a:path extrusionOk="0" h="507" w="5993">
                    <a:moveTo>
                      <a:pt x="920" y="1"/>
                    </a:moveTo>
                    <a:cubicBezTo>
                      <a:pt x="916" y="1"/>
                      <a:pt x="912" y="6"/>
                      <a:pt x="906" y="6"/>
                    </a:cubicBezTo>
                    <a:lnTo>
                      <a:pt x="50" y="316"/>
                    </a:lnTo>
                    <a:cubicBezTo>
                      <a:pt x="1" y="334"/>
                      <a:pt x="15" y="410"/>
                      <a:pt x="68" y="410"/>
                    </a:cubicBezTo>
                    <a:lnTo>
                      <a:pt x="5927" y="507"/>
                    </a:lnTo>
                    <a:cubicBezTo>
                      <a:pt x="5984" y="507"/>
                      <a:pt x="5993" y="423"/>
                      <a:pt x="5935" y="410"/>
                    </a:cubicBezTo>
                    <a:cubicBezTo>
                      <a:pt x="5433" y="308"/>
                      <a:pt x="4720" y="156"/>
                      <a:pt x="4542" y="99"/>
                    </a:cubicBezTo>
                    <a:cubicBezTo>
                      <a:pt x="4267" y="6"/>
                      <a:pt x="1106" y="1"/>
                      <a:pt x="920"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4152483" y="1966259"/>
                <a:ext cx="44134" cy="50127"/>
              </a:xfrm>
              <a:custGeom>
                <a:rect b="b" l="l" r="r" t="t"/>
                <a:pathLst>
                  <a:path extrusionOk="0" h="818" w="738">
                    <a:moveTo>
                      <a:pt x="71" y="0"/>
                    </a:moveTo>
                    <a:lnTo>
                      <a:pt x="0" y="817"/>
                    </a:lnTo>
                    <a:lnTo>
                      <a:pt x="493" y="817"/>
                    </a:lnTo>
                    <a:lnTo>
                      <a:pt x="737" y="0"/>
                    </a:lnTo>
                    <a:close/>
                  </a:path>
                </a:pathLst>
              </a:custGeom>
              <a:solidFill>
                <a:srgbClr val="263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3666478" y="1643502"/>
                <a:ext cx="158237" cy="306706"/>
              </a:xfrm>
              <a:custGeom>
                <a:rect b="b" l="l" r="r" t="t"/>
                <a:pathLst>
                  <a:path extrusionOk="0" h="5005" w="2646">
                    <a:moveTo>
                      <a:pt x="1663" y="0"/>
                    </a:moveTo>
                    <a:cubicBezTo>
                      <a:pt x="1591" y="0"/>
                      <a:pt x="1519" y="6"/>
                      <a:pt x="1447" y="17"/>
                    </a:cubicBezTo>
                    <a:cubicBezTo>
                      <a:pt x="684" y="146"/>
                      <a:pt x="103" y="767"/>
                      <a:pt x="27" y="1539"/>
                    </a:cubicBezTo>
                    <a:lnTo>
                      <a:pt x="1" y="2502"/>
                    </a:lnTo>
                    <a:lnTo>
                      <a:pt x="27" y="3465"/>
                    </a:lnTo>
                    <a:cubicBezTo>
                      <a:pt x="103" y="4237"/>
                      <a:pt x="684" y="4859"/>
                      <a:pt x="1447" y="4988"/>
                    </a:cubicBezTo>
                    <a:cubicBezTo>
                      <a:pt x="1518" y="4999"/>
                      <a:pt x="1590" y="5005"/>
                      <a:pt x="1660" y="5005"/>
                    </a:cubicBezTo>
                    <a:cubicBezTo>
                      <a:pt x="1761" y="5005"/>
                      <a:pt x="1861" y="4993"/>
                      <a:pt x="1958" y="4970"/>
                    </a:cubicBezTo>
                    <a:lnTo>
                      <a:pt x="2592" y="4823"/>
                    </a:lnTo>
                    <a:cubicBezTo>
                      <a:pt x="2645" y="4810"/>
                      <a:pt x="2645" y="4735"/>
                      <a:pt x="2592" y="4726"/>
                    </a:cubicBezTo>
                    <a:lnTo>
                      <a:pt x="2055" y="4606"/>
                    </a:lnTo>
                    <a:cubicBezTo>
                      <a:pt x="1346" y="4450"/>
                      <a:pt x="804" y="3874"/>
                      <a:pt x="693" y="3155"/>
                    </a:cubicBezTo>
                    <a:lnTo>
                      <a:pt x="680" y="2502"/>
                    </a:lnTo>
                    <a:lnTo>
                      <a:pt x="693" y="1850"/>
                    </a:lnTo>
                    <a:cubicBezTo>
                      <a:pt x="804" y="1131"/>
                      <a:pt x="1346" y="554"/>
                      <a:pt x="2055" y="398"/>
                    </a:cubicBezTo>
                    <a:lnTo>
                      <a:pt x="2592" y="279"/>
                    </a:lnTo>
                    <a:cubicBezTo>
                      <a:pt x="2645" y="269"/>
                      <a:pt x="2645" y="195"/>
                      <a:pt x="2592" y="181"/>
                    </a:cubicBezTo>
                    <a:lnTo>
                      <a:pt x="1958" y="35"/>
                    </a:lnTo>
                    <a:cubicBezTo>
                      <a:pt x="1862" y="11"/>
                      <a:pt x="1763" y="0"/>
                      <a:pt x="1663" y="0"/>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3796307" y="1860430"/>
                <a:ext cx="288308" cy="14217"/>
              </a:xfrm>
              <a:custGeom>
                <a:rect b="b" l="l" r="r" t="t"/>
                <a:pathLst>
                  <a:path extrusionOk="0" h="232" w="4821">
                    <a:moveTo>
                      <a:pt x="0" y="1"/>
                    </a:moveTo>
                    <a:lnTo>
                      <a:pt x="0" y="232"/>
                    </a:lnTo>
                    <a:lnTo>
                      <a:pt x="4821" y="232"/>
                    </a:lnTo>
                    <a:lnTo>
                      <a:pt x="4821" y="1"/>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3796307" y="1823479"/>
                <a:ext cx="288308" cy="14156"/>
              </a:xfrm>
              <a:custGeom>
                <a:rect b="b" l="l" r="r" t="t"/>
                <a:pathLst>
                  <a:path extrusionOk="0" h="231" w="4821">
                    <a:moveTo>
                      <a:pt x="0" y="1"/>
                    </a:moveTo>
                    <a:lnTo>
                      <a:pt x="0" y="231"/>
                    </a:lnTo>
                    <a:lnTo>
                      <a:pt x="4821" y="231"/>
                    </a:lnTo>
                    <a:lnTo>
                      <a:pt x="4821" y="1"/>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4149852" y="1966014"/>
                <a:ext cx="9628" cy="40567"/>
              </a:xfrm>
              <a:custGeom>
                <a:rect b="b" l="l" r="r" t="t"/>
                <a:pathLst>
                  <a:path extrusionOk="0" h="662" w="161">
                    <a:moveTo>
                      <a:pt x="89" y="0"/>
                    </a:moveTo>
                    <a:lnTo>
                      <a:pt x="0" y="662"/>
                    </a:lnTo>
                    <a:lnTo>
                      <a:pt x="66" y="662"/>
                    </a:lnTo>
                    <a:lnTo>
                      <a:pt x="160" y="4"/>
                    </a:lnTo>
                    <a:lnTo>
                      <a:pt x="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4148775" y="1766612"/>
                <a:ext cx="20991" cy="75681"/>
              </a:xfrm>
              <a:custGeom>
                <a:rect b="b" l="l" r="r" t="t"/>
                <a:pathLst>
                  <a:path extrusionOk="0" h="1235" w="351">
                    <a:moveTo>
                      <a:pt x="178" y="1"/>
                    </a:moveTo>
                    <a:cubicBezTo>
                      <a:pt x="80" y="1"/>
                      <a:pt x="0" y="77"/>
                      <a:pt x="0" y="174"/>
                    </a:cubicBezTo>
                    <a:lnTo>
                      <a:pt x="0" y="1062"/>
                    </a:lnTo>
                    <a:cubicBezTo>
                      <a:pt x="0" y="1155"/>
                      <a:pt x="80" y="1234"/>
                      <a:pt x="178" y="1234"/>
                    </a:cubicBezTo>
                    <a:cubicBezTo>
                      <a:pt x="271" y="1234"/>
                      <a:pt x="351" y="1155"/>
                      <a:pt x="351" y="1062"/>
                    </a:cubicBezTo>
                    <a:lnTo>
                      <a:pt x="351" y="174"/>
                    </a:lnTo>
                    <a:cubicBezTo>
                      <a:pt x="351" y="77"/>
                      <a:pt x="271" y="1"/>
                      <a:pt x="178"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4328179" y="1720714"/>
                <a:ext cx="84979" cy="12256"/>
              </a:xfrm>
              <a:custGeom>
                <a:rect b="b" l="l" r="r" t="t"/>
                <a:pathLst>
                  <a:path extrusionOk="0" h="200" w="1421">
                    <a:moveTo>
                      <a:pt x="1" y="0"/>
                    </a:moveTo>
                    <a:lnTo>
                      <a:pt x="58" y="199"/>
                    </a:lnTo>
                    <a:lnTo>
                      <a:pt x="1421" y="168"/>
                    </a:lnTo>
                    <a:lnTo>
                      <a:pt x="1" y="0"/>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4328179" y="1860430"/>
                <a:ext cx="84979" cy="12624"/>
              </a:xfrm>
              <a:custGeom>
                <a:rect b="b" l="l" r="r" t="t"/>
                <a:pathLst>
                  <a:path extrusionOk="0" h="206" w="1421">
                    <a:moveTo>
                      <a:pt x="58" y="1"/>
                    </a:moveTo>
                    <a:lnTo>
                      <a:pt x="1" y="205"/>
                    </a:lnTo>
                    <a:lnTo>
                      <a:pt x="1421" y="37"/>
                    </a:lnTo>
                    <a:lnTo>
                      <a:pt x="58" y="1"/>
                    </a:lnTo>
                    <a:close/>
                  </a:path>
                </a:pathLst>
              </a:custGeom>
              <a:solidFill>
                <a:srgbClr val="236B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4315979" y="1677389"/>
                <a:ext cx="31396" cy="55581"/>
              </a:xfrm>
              <a:custGeom>
                <a:rect b="b" l="l" r="r" t="t"/>
                <a:pathLst>
                  <a:path extrusionOk="0" h="907" w="525">
                    <a:moveTo>
                      <a:pt x="0" y="1"/>
                    </a:moveTo>
                    <a:lnTo>
                      <a:pt x="262" y="906"/>
                    </a:lnTo>
                    <a:lnTo>
                      <a:pt x="525" y="906"/>
                    </a:lnTo>
                    <a:lnTo>
                      <a:pt x="262" y="1"/>
                    </a:lnTo>
                    <a:close/>
                  </a:path>
                </a:pathLst>
              </a:custGeom>
              <a:solidFill>
                <a:srgbClr val="21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4315979" y="1860430"/>
                <a:ext cx="31396" cy="55826"/>
              </a:xfrm>
              <a:custGeom>
                <a:rect b="b" l="l" r="r" t="t"/>
                <a:pathLst>
                  <a:path extrusionOk="0" h="911" w="525">
                    <a:moveTo>
                      <a:pt x="262" y="1"/>
                    </a:moveTo>
                    <a:lnTo>
                      <a:pt x="0" y="910"/>
                    </a:lnTo>
                    <a:lnTo>
                      <a:pt x="262" y="910"/>
                    </a:lnTo>
                    <a:lnTo>
                      <a:pt x="525" y="1"/>
                    </a:lnTo>
                    <a:close/>
                  </a:path>
                </a:pathLst>
              </a:custGeom>
              <a:solidFill>
                <a:srgbClr val="2128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1"/>
            <p:cNvGrpSpPr/>
            <p:nvPr/>
          </p:nvGrpSpPr>
          <p:grpSpPr>
            <a:xfrm>
              <a:off x="7413284" y="2489559"/>
              <a:ext cx="919523" cy="461622"/>
              <a:chOff x="2136584" y="2516484"/>
              <a:chExt cx="919523" cy="461622"/>
            </a:xfrm>
          </p:grpSpPr>
          <p:sp>
            <p:nvSpPr>
              <p:cNvPr id="620" name="Google Shape;620;p21"/>
              <p:cNvSpPr/>
              <p:nvPr/>
            </p:nvSpPr>
            <p:spPr>
              <a:xfrm>
                <a:off x="2136584" y="2538790"/>
                <a:ext cx="894047" cy="439316"/>
              </a:xfrm>
              <a:custGeom>
                <a:rect b="b" l="l" r="r" t="t"/>
                <a:pathLst>
                  <a:path extrusionOk="0" h="7169" w="14950">
                    <a:moveTo>
                      <a:pt x="9069" y="0"/>
                    </a:moveTo>
                    <a:lnTo>
                      <a:pt x="9069" y="781"/>
                    </a:lnTo>
                    <a:lnTo>
                      <a:pt x="1780" y="781"/>
                    </a:lnTo>
                    <a:cubicBezTo>
                      <a:pt x="1421" y="781"/>
                      <a:pt x="1084" y="897"/>
                      <a:pt x="813" y="1101"/>
                    </a:cubicBezTo>
                    <a:cubicBezTo>
                      <a:pt x="618" y="1243"/>
                      <a:pt x="459" y="1430"/>
                      <a:pt x="342" y="1647"/>
                    </a:cubicBezTo>
                    <a:cubicBezTo>
                      <a:pt x="250" y="1820"/>
                      <a:pt x="192" y="2010"/>
                      <a:pt x="166" y="2215"/>
                    </a:cubicBezTo>
                    <a:cubicBezTo>
                      <a:pt x="166" y="2215"/>
                      <a:pt x="0" y="3028"/>
                      <a:pt x="0" y="3587"/>
                    </a:cubicBezTo>
                    <a:cubicBezTo>
                      <a:pt x="0" y="4146"/>
                      <a:pt x="166" y="4958"/>
                      <a:pt x="166" y="4958"/>
                    </a:cubicBezTo>
                    <a:cubicBezTo>
                      <a:pt x="263" y="5775"/>
                      <a:pt x="955" y="6387"/>
                      <a:pt x="1780" y="6387"/>
                    </a:cubicBezTo>
                    <a:lnTo>
                      <a:pt x="9069" y="6387"/>
                    </a:lnTo>
                    <a:lnTo>
                      <a:pt x="9069" y="7168"/>
                    </a:lnTo>
                    <a:cubicBezTo>
                      <a:pt x="9450" y="7168"/>
                      <a:pt x="9765" y="6857"/>
                      <a:pt x="9765" y="6471"/>
                    </a:cubicBezTo>
                    <a:lnTo>
                      <a:pt x="9765" y="6387"/>
                    </a:lnTo>
                    <a:lnTo>
                      <a:pt x="13001" y="6387"/>
                    </a:lnTo>
                    <a:cubicBezTo>
                      <a:pt x="13688" y="6387"/>
                      <a:pt x="14315" y="5988"/>
                      <a:pt x="14599" y="5362"/>
                    </a:cubicBezTo>
                    <a:cubicBezTo>
                      <a:pt x="14807" y="4909"/>
                      <a:pt x="14923" y="4386"/>
                      <a:pt x="14945" y="3786"/>
                    </a:cubicBezTo>
                    <a:cubicBezTo>
                      <a:pt x="14945" y="3720"/>
                      <a:pt x="14950" y="3653"/>
                      <a:pt x="14950" y="3587"/>
                    </a:cubicBezTo>
                    <a:cubicBezTo>
                      <a:pt x="14950" y="3497"/>
                      <a:pt x="14945" y="3418"/>
                      <a:pt x="14940" y="3333"/>
                    </a:cubicBezTo>
                    <a:cubicBezTo>
                      <a:pt x="14919" y="2756"/>
                      <a:pt x="14803" y="2250"/>
                      <a:pt x="14599" y="1807"/>
                    </a:cubicBezTo>
                    <a:cubicBezTo>
                      <a:pt x="14439" y="1456"/>
                      <a:pt x="14173" y="1172"/>
                      <a:pt x="13844" y="994"/>
                    </a:cubicBezTo>
                    <a:cubicBezTo>
                      <a:pt x="13698" y="914"/>
                      <a:pt x="13542" y="857"/>
                      <a:pt x="13378" y="822"/>
                    </a:cubicBezTo>
                    <a:cubicBezTo>
                      <a:pt x="13299" y="803"/>
                      <a:pt x="13214" y="791"/>
                      <a:pt x="13129" y="785"/>
                    </a:cubicBezTo>
                    <a:cubicBezTo>
                      <a:pt x="13085" y="781"/>
                      <a:pt x="13041" y="781"/>
                      <a:pt x="13001" y="781"/>
                    </a:cubicBezTo>
                    <a:lnTo>
                      <a:pt x="9765" y="781"/>
                    </a:lnTo>
                    <a:lnTo>
                      <a:pt x="9765" y="697"/>
                    </a:lnTo>
                    <a:cubicBezTo>
                      <a:pt x="9765" y="311"/>
                      <a:pt x="9450" y="0"/>
                      <a:pt x="9069" y="0"/>
                    </a:cubicBezTo>
                    <a:close/>
                  </a:path>
                </a:pathLst>
              </a:custGeom>
              <a:solidFill>
                <a:srgbClr val="2235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2162059" y="2564343"/>
                <a:ext cx="894047" cy="343597"/>
              </a:xfrm>
              <a:custGeom>
                <a:rect b="b" l="l" r="r" t="t"/>
                <a:pathLst>
                  <a:path extrusionOk="0" h="5607" w="14950">
                    <a:moveTo>
                      <a:pt x="1781" y="1"/>
                    </a:moveTo>
                    <a:cubicBezTo>
                      <a:pt x="955" y="1"/>
                      <a:pt x="263" y="613"/>
                      <a:pt x="166" y="1429"/>
                    </a:cubicBezTo>
                    <a:cubicBezTo>
                      <a:pt x="166" y="1429"/>
                      <a:pt x="1" y="2242"/>
                      <a:pt x="1" y="2801"/>
                    </a:cubicBezTo>
                    <a:cubicBezTo>
                      <a:pt x="1" y="3361"/>
                      <a:pt x="166" y="4172"/>
                      <a:pt x="166" y="4172"/>
                    </a:cubicBezTo>
                    <a:cubicBezTo>
                      <a:pt x="263" y="4989"/>
                      <a:pt x="955" y="5606"/>
                      <a:pt x="1781" y="5606"/>
                    </a:cubicBezTo>
                    <a:lnTo>
                      <a:pt x="13001" y="5606"/>
                    </a:lnTo>
                    <a:cubicBezTo>
                      <a:pt x="13688" y="5606"/>
                      <a:pt x="14315" y="5207"/>
                      <a:pt x="14603" y="4581"/>
                    </a:cubicBezTo>
                    <a:cubicBezTo>
                      <a:pt x="14834" y="4075"/>
                      <a:pt x="14950" y="3484"/>
                      <a:pt x="14950" y="2801"/>
                    </a:cubicBezTo>
                    <a:cubicBezTo>
                      <a:pt x="14950" y="2122"/>
                      <a:pt x="14834" y="1527"/>
                      <a:pt x="14603" y="1026"/>
                    </a:cubicBezTo>
                    <a:cubicBezTo>
                      <a:pt x="14315" y="400"/>
                      <a:pt x="13688" y="1"/>
                      <a:pt x="13001" y="1"/>
                    </a:cubicBez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2781062" y="2602704"/>
                <a:ext cx="223243" cy="266568"/>
              </a:xfrm>
              <a:custGeom>
                <a:rect b="b" l="l" r="r" t="t"/>
                <a:pathLst>
                  <a:path extrusionOk="0" h="4350" w="3733">
                    <a:moveTo>
                      <a:pt x="0" y="0"/>
                    </a:moveTo>
                    <a:lnTo>
                      <a:pt x="0" y="89"/>
                    </a:lnTo>
                    <a:lnTo>
                      <a:pt x="2210" y="89"/>
                    </a:lnTo>
                    <a:cubicBezTo>
                      <a:pt x="2716" y="89"/>
                      <a:pt x="3178" y="387"/>
                      <a:pt x="3386" y="844"/>
                    </a:cubicBezTo>
                    <a:cubicBezTo>
                      <a:pt x="3560" y="1221"/>
                      <a:pt x="3644" y="1665"/>
                      <a:pt x="3644" y="2171"/>
                    </a:cubicBezTo>
                    <a:lnTo>
                      <a:pt x="3644" y="2180"/>
                    </a:lnTo>
                    <a:cubicBezTo>
                      <a:pt x="3644" y="2686"/>
                      <a:pt x="3560" y="3134"/>
                      <a:pt x="3386" y="3511"/>
                    </a:cubicBezTo>
                    <a:cubicBezTo>
                      <a:pt x="3178" y="3968"/>
                      <a:pt x="2716" y="4261"/>
                      <a:pt x="2210" y="4261"/>
                    </a:cubicBezTo>
                    <a:lnTo>
                      <a:pt x="0" y="4261"/>
                    </a:lnTo>
                    <a:lnTo>
                      <a:pt x="0" y="4349"/>
                    </a:lnTo>
                    <a:lnTo>
                      <a:pt x="2210" y="4349"/>
                    </a:lnTo>
                    <a:cubicBezTo>
                      <a:pt x="2747" y="4349"/>
                      <a:pt x="3241" y="4035"/>
                      <a:pt x="3466" y="3546"/>
                    </a:cubicBezTo>
                    <a:cubicBezTo>
                      <a:pt x="3644" y="3161"/>
                      <a:pt x="3733" y="2698"/>
                      <a:pt x="3733" y="2180"/>
                    </a:cubicBezTo>
                    <a:lnTo>
                      <a:pt x="3733" y="2171"/>
                    </a:lnTo>
                    <a:cubicBezTo>
                      <a:pt x="3733" y="1651"/>
                      <a:pt x="3644" y="1194"/>
                      <a:pt x="3466" y="808"/>
                    </a:cubicBezTo>
                    <a:cubicBezTo>
                      <a:pt x="3241" y="320"/>
                      <a:pt x="2747" y="0"/>
                      <a:pt x="2210" y="0"/>
                    </a:cubicBezTo>
                    <a:close/>
                  </a:path>
                </a:pathLst>
              </a:custGeom>
              <a:solidFill>
                <a:srgbClr val="C25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2171926" y="2564343"/>
                <a:ext cx="884180" cy="184146"/>
              </a:xfrm>
              <a:custGeom>
                <a:rect b="b" l="l" r="r" t="t"/>
                <a:pathLst>
                  <a:path extrusionOk="0" h="3005" w="14785">
                    <a:moveTo>
                      <a:pt x="1616" y="1"/>
                    </a:moveTo>
                    <a:cubicBezTo>
                      <a:pt x="790" y="1"/>
                      <a:pt x="98" y="613"/>
                      <a:pt x="1" y="1429"/>
                    </a:cubicBezTo>
                    <a:cubicBezTo>
                      <a:pt x="1" y="1429"/>
                      <a:pt x="587" y="405"/>
                      <a:pt x="1616" y="405"/>
                    </a:cubicBezTo>
                    <a:lnTo>
                      <a:pt x="12836" y="405"/>
                    </a:lnTo>
                    <a:cubicBezTo>
                      <a:pt x="13523" y="405"/>
                      <a:pt x="14150" y="804"/>
                      <a:pt x="14438" y="1429"/>
                    </a:cubicBezTo>
                    <a:cubicBezTo>
                      <a:pt x="14647" y="1882"/>
                      <a:pt x="14758" y="2410"/>
                      <a:pt x="14780" y="3005"/>
                    </a:cubicBezTo>
                    <a:cubicBezTo>
                      <a:pt x="14780" y="2939"/>
                      <a:pt x="14785" y="2872"/>
                      <a:pt x="14785" y="2801"/>
                    </a:cubicBezTo>
                    <a:cubicBezTo>
                      <a:pt x="14785" y="2122"/>
                      <a:pt x="14669" y="1527"/>
                      <a:pt x="14438" y="1026"/>
                    </a:cubicBezTo>
                    <a:cubicBezTo>
                      <a:pt x="14150" y="400"/>
                      <a:pt x="13523" y="1"/>
                      <a:pt x="12836" y="1"/>
                    </a:cubicBezTo>
                    <a:close/>
                  </a:path>
                </a:pathLst>
              </a:custGeom>
              <a:solidFill>
                <a:srgbClr val="D48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2704337" y="2516484"/>
                <a:ext cx="41742" cy="59871"/>
              </a:xfrm>
              <a:custGeom>
                <a:rect b="b" l="l" r="r" t="t"/>
                <a:pathLst>
                  <a:path extrusionOk="0" h="977" w="698">
                    <a:moveTo>
                      <a:pt x="1" y="0"/>
                    </a:moveTo>
                    <a:lnTo>
                      <a:pt x="1" y="977"/>
                    </a:lnTo>
                    <a:lnTo>
                      <a:pt x="697" y="977"/>
                    </a:lnTo>
                    <a:lnTo>
                      <a:pt x="697" y="697"/>
                    </a:lnTo>
                    <a:cubicBezTo>
                      <a:pt x="697" y="311"/>
                      <a:pt x="382" y="0"/>
                      <a:pt x="1" y="0"/>
                    </a:cubicBezTo>
                    <a:close/>
                  </a:path>
                </a:pathLst>
              </a:custGeom>
              <a:solidFill>
                <a:srgbClr val="D482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2357968" y="2584994"/>
                <a:ext cx="344582" cy="33827"/>
              </a:xfrm>
              <a:custGeom>
                <a:rect b="b" l="l" r="r" t="t"/>
                <a:pathLst>
                  <a:path extrusionOk="0" h="552" w="5762">
                    <a:moveTo>
                      <a:pt x="3174" y="0"/>
                    </a:moveTo>
                    <a:cubicBezTo>
                      <a:pt x="1421" y="0"/>
                      <a:pt x="0" y="125"/>
                      <a:pt x="0" y="276"/>
                    </a:cubicBezTo>
                    <a:cubicBezTo>
                      <a:pt x="0" y="427"/>
                      <a:pt x="1421" y="551"/>
                      <a:pt x="3174" y="551"/>
                    </a:cubicBezTo>
                    <a:cubicBezTo>
                      <a:pt x="4932" y="551"/>
                      <a:pt x="5762" y="427"/>
                      <a:pt x="5762" y="276"/>
                    </a:cubicBezTo>
                    <a:cubicBezTo>
                      <a:pt x="5762" y="125"/>
                      <a:pt x="4932" y="0"/>
                      <a:pt x="3174"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2188132" y="2586097"/>
                <a:ext cx="51669" cy="62199"/>
              </a:xfrm>
              <a:custGeom>
                <a:rect b="b" l="l" r="r" t="t"/>
                <a:pathLst>
                  <a:path extrusionOk="0" h="1015" w="864">
                    <a:moveTo>
                      <a:pt x="808" y="0"/>
                    </a:moveTo>
                    <a:cubicBezTo>
                      <a:pt x="806" y="0"/>
                      <a:pt x="805" y="0"/>
                      <a:pt x="803" y="1"/>
                    </a:cubicBezTo>
                    <a:cubicBezTo>
                      <a:pt x="617" y="40"/>
                      <a:pt x="439" y="129"/>
                      <a:pt x="293" y="275"/>
                    </a:cubicBezTo>
                    <a:cubicBezTo>
                      <a:pt x="97" y="471"/>
                      <a:pt x="0" y="724"/>
                      <a:pt x="0" y="977"/>
                    </a:cubicBezTo>
                    <a:cubicBezTo>
                      <a:pt x="0" y="1000"/>
                      <a:pt x="20" y="1015"/>
                      <a:pt x="38" y="1015"/>
                    </a:cubicBezTo>
                    <a:cubicBezTo>
                      <a:pt x="52" y="1015"/>
                      <a:pt x="65" y="1007"/>
                      <a:pt x="71" y="990"/>
                    </a:cubicBezTo>
                    <a:cubicBezTo>
                      <a:pt x="160" y="764"/>
                      <a:pt x="306" y="537"/>
                      <a:pt x="506" y="338"/>
                    </a:cubicBezTo>
                    <a:cubicBezTo>
                      <a:pt x="608" y="236"/>
                      <a:pt x="719" y="147"/>
                      <a:pt x="830" y="72"/>
                    </a:cubicBezTo>
                    <a:cubicBezTo>
                      <a:pt x="864" y="50"/>
                      <a:pt x="844" y="0"/>
                      <a:pt x="808" y="0"/>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2938458" y="2582053"/>
                <a:ext cx="86474" cy="61096"/>
              </a:xfrm>
              <a:custGeom>
                <a:rect b="b" l="l" r="r" t="t"/>
                <a:pathLst>
                  <a:path extrusionOk="0" h="997" w="1446">
                    <a:moveTo>
                      <a:pt x="173" y="0"/>
                    </a:moveTo>
                    <a:cubicBezTo>
                      <a:pt x="136" y="0"/>
                      <a:pt x="99" y="2"/>
                      <a:pt x="62" y="5"/>
                    </a:cubicBezTo>
                    <a:cubicBezTo>
                      <a:pt x="5" y="13"/>
                      <a:pt x="0" y="89"/>
                      <a:pt x="54" y="106"/>
                    </a:cubicBezTo>
                    <a:cubicBezTo>
                      <a:pt x="359" y="191"/>
                      <a:pt x="675" y="351"/>
                      <a:pt x="959" y="585"/>
                    </a:cubicBezTo>
                    <a:cubicBezTo>
                      <a:pt x="1105" y="706"/>
                      <a:pt x="1234" y="839"/>
                      <a:pt x="1345" y="976"/>
                    </a:cubicBezTo>
                    <a:cubicBezTo>
                      <a:pt x="1356" y="990"/>
                      <a:pt x="1371" y="996"/>
                      <a:pt x="1385" y="996"/>
                    </a:cubicBezTo>
                    <a:cubicBezTo>
                      <a:pt x="1416" y="996"/>
                      <a:pt x="1446" y="968"/>
                      <a:pt x="1434" y="932"/>
                    </a:cubicBezTo>
                    <a:cubicBezTo>
                      <a:pt x="1363" y="692"/>
                      <a:pt x="1221" y="470"/>
                      <a:pt x="1012" y="298"/>
                    </a:cubicBezTo>
                    <a:cubicBezTo>
                      <a:pt x="768" y="96"/>
                      <a:pt x="470" y="0"/>
                      <a:pt x="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2938458" y="2582053"/>
                <a:ext cx="36659" cy="16300"/>
              </a:xfrm>
              <a:custGeom>
                <a:rect b="b" l="l" r="r" t="t"/>
                <a:pathLst>
                  <a:path extrusionOk="0" h="266" w="613">
                    <a:moveTo>
                      <a:pt x="168" y="1"/>
                    </a:moveTo>
                    <a:cubicBezTo>
                      <a:pt x="133" y="1"/>
                      <a:pt x="97" y="2"/>
                      <a:pt x="62" y="5"/>
                    </a:cubicBezTo>
                    <a:cubicBezTo>
                      <a:pt x="5" y="13"/>
                      <a:pt x="0" y="89"/>
                      <a:pt x="54" y="106"/>
                    </a:cubicBezTo>
                    <a:cubicBezTo>
                      <a:pt x="191" y="142"/>
                      <a:pt x="333" y="200"/>
                      <a:pt x="471" y="266"/>
                    </a:cubicBezTo>
                    <a:cubicBezTo>
                      <a:pt x="515" y="204"/>
                      <a:pt x="564" y="138"/>
                      <a:pt x="613" y="75"/>
                    </a:cubicBezTo>
                    <a:cubicBezTo>
                      <a:pt x="469" y="25"/>
                      <a:pt x="319" y="1"/>
                      <a:pt x="168" y="1"/>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2531033" y="2584994"/>
                <a:ext cx="29542" cy="45225"/>
              </a:xfrm>
              <a:custGeom>
                <a:rect b="b" l="l" r="r" t="t"/>
                <a:pathLst>
                  <a:path extrusionOk="0" h="738" w="494">
                    <a:moveTo>
                      <a:pt x="0" y="0"/>
                    </a:moveTo>
                    <a:lnTo>
                      <a:pt x="0" y="738"/>
                    </a:lnTo>
                    <a:lnTo>
                      <a:pt x="493" y="738"/>
                    </a:lnTo>
                    <a:lnTo>
                      <a:pt x="493" y="0"/>
                    </a:ln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2402281" y="2589651"/>
                <a:ext cx="7236" cy="40567"/>
              </a:xfrm>
              <a:custGeom>
                <a:rect b="b" l="l" r="r" t="t"/>
                <a:pathLst>
                  <a:path extrusionOk="0" h="662" w="121">
                    <a:moveTo>
                      <a:pt x="0" y="0"/>
                    </a:moveTo>
                    <a:lnTo>
                      <a:pt x="0" y="662"/>
                    </a:lnTo>
                    <a:lnTo>
                      <a:pt x="121" y="662"/>
                    </a:lnTo>
                    <a:lnTo>
                      <a:pt x="121" y="0"/>
                    </a:ln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2704337" y="2895924"/>
                <a:ext cx="41742" cy="59809"/>
              </a:xfrm>
              <a:custGeom>
                <a:rect b="b" l="l" r="r" t="t"/>
                <a:pathLst>
                  <a:path extrusionOk="0" h="976" w="698">
                    <a:moveTo>
                      <a:pt x="1" y="0"/>
                    </a:moveTo>
                    <a:lnTo>
                      <a:pt x="1" y="976"/>
                    </a:lnTo>
                    <a:cubicBezTo>
                      <a:pt x="382" y="976"/>
                      <a:pt x="697" y="666"/>
                      <a:pt x="697" y="279"/>
                    </a:cubicBezTo>
                    <a:lnTo>
                      <a:pt x="697" y="0"/>
                    </a:ln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2545624" y="2650011"/>
                <a:ext cx="83963" cy="171952"/>
              </a:xfrm>
              <a:custGeom>
                <a:rect b="b" l="l" r="r" t="t"/>
                <a:pathLst>
                  <a:path extrusionOk="0" h="2806" w="1404">
                    <a:moveTo>
                      <a:pt x="373" y="0"/>
                    </a:moveTo>
                    <a:cubicBezTo>
                      <a:pt x="170" y="0"/>
                      <a:pt x="0" y="169"/>
                      <a:pt x="0" y="373"/>
                    </a:cubicBezTo>
                    <a:lnTo>
                      <a:pt x="0" y="1403"/>
                    </a:lnTo>
                    <a:lnTo>
                      <a:pt x="0" y="2432"/>
                    </a:lnTo>
                    <a:cubicBezTo>
                      <a:pt x="0" y="2641"/>
                      <a:pt x="170" y="2805"/>
                      <a:pt x="373" y="2805"/>
                    </a:cubicBezTo>
                    <a:lnTo>
                      <a:pt x="1030" y="2805"/>
                    </a:lnTo>
                    <a:cubicBezTo>
                      <a:pt x="1239" y="2805"/>
                      <a:pt x="1403" y="2641"/>
                      <a:pt x="1403" y="2432"/>
                    </a:cubicBezTo>
                    <a:lnTo>
                      <a:pt x="1403" y="1403"/>
                    </a:lnTo>
                    <a:lnTo>
                      <a:pt x="1403" y="373"/>
                    </a:lnTo>
                    <a:cubicBezTo>
                      <a:pt x="1403" y="169"/>
                      <a:pt x="1239" y="0"/>
                      <a:pt x="1030"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2669293" y="2603991"/>
                <a:ext cx="157759" cy="263994"/>
              </a:xfrm>
              <a:custGeom>
                <a:rect b="b" l="l" r="r" t="t"/>
                <a:pathLst>
                  <a:path extrusionOk="0" h="4308" w="2638">
                    <a:moveTo>
                      <a:pt x="1857" y="0"/>
                    </a:moveTo>
                    <a:cubicBezTo>
                      <a:pt x="1829" y="0"/>
                      <a:pt x="1800" y="4"/>
                      <a:pt x="1771" y="10"/>
                    </a:cubicBezTo>
                    <a:lnTo>
                      <a:pt x="249" y="356"/>
                    </a:lnTo>
                    <a:cubicBezTo>
                      <a:pt x="103" y="392"/>
                      <a:pt x="1" y="530"/>
                      <a:pt x="14" y="680"/>
                    </a:cubicBezTo>
                    <a:lnTo>
                      <a:pt x="85" y="1555"/>
                    </a:lnTo>
                    <a:cubicBezTo>
                      <a:pt x="116" y="1954"/>
                      <a:pt x="116" y="2354"/>
                      <a:pt x="85" y="2753"/>
                    </a:cubicBezTo>
                    <a:lnTo>
                      <a:pt x="14" y="3632"/>
                    </a:lnTo>
                    <a:cubicBezTo>
                      <a:pt x="1" y="3783"/>
                      <a:pt x="103" y="3920"/>
                      <a:pt x="249" y="3951"/>
                    </a:cubicBezTo>
                    <a:lnTo>
                      <a:pt x="1771" y="4298"/>
                    </a:lnTo>
                    <a:cubicBezTo>
                      <a:pt x="1801" y="4305"/>
                      <a:pt x="1831" y="4308"/>
                      <a:pt x="1861" y="4308"/>
                    </a:cubicBezTo>
                    <a:cubicBezTo>
                      <a:pt x="2003" y="4308"/>
                      <a:pt x="2137" y="4230"/>
                      <a:pt x="2203" y="4098"/>
                    </a:cubicBezTo>
                    <a:cubicBezTo>
                      <a:pt x="2375" y="3756"/>
                      <a:pt x="2637" y="3086"/>
                      <a:pt x="2637" y="2154"/>
                    </a:cubicBezTo>
                    <a:cubicBezTo>
                      <a:pt x="2637" y="1222"/>
                      <a:pt x="2375" y="557"/>
                      <a:pt x="2203" y="210"/>
                    </a:cubicBezTo>
                    <a:cubicBezTo>
                      <a:pt x="2136" y="80"/>
                      <a:pt x="2001" y="0"/>
                      <a:pt x="1857" y="0"/>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2755287" y="2603991"/>
                <a:ext cx="71763" cy="263994"/>
              </a:xfrm>
              <a:custGeom>
                <a:rect b="b" l="l" r="r" t="t"/>
                <a:pathLst>
                  <a:path extrusionOk="0" h="4308" w="1200">
                    <a:moveTo>
                      <a:pt x="419" y="0"/>
                    </a:moveTo>
                    <a:cubicBezTo>
                      <a:pt x="391" y="0"/>
                      <a:pt x="362" y="4"/>
                      <a:pt x="333" y="10"/>
                    </a:cubicBezTo>
                    <a:lnTo>
                      <a:pt x="276" y="24"/>
                    </a:lnTo>
                    <a:cubicBezTo>
                      <a:pt x="1" y="1444"/>
                      <a:pt x="1" y="2864"/>
                      <a:pt x="276" y="4285"/>
                    </a:cubicBezTo>
                    <a:lnTo>
                      <a:pt x="333" y="4298"/>
                    </a:lnTo>
                    <a:cubicBezTo>
                      <a:pt x="363" y="4305"/>
                      <a:pt x="393" y="4308"/>
                      <a:pt x="423" y="4308"/>
                    </a:cubicBezTo>
                    <a:cubicBezTo>
                      <a:pt x="565" y="4308"/>
                      <a:pt x="699" y="4230"/>
                      <a:pt x="765" y="4098"/>
                    </a:cubicBezTo>
                    <a:cubicBezTo>
                      <a:pt x="937" y="3756"/>
                      <a:pt x="1199" y="3086"/>
                      <a:pt x="1199" y="2154"/>
                    </a:cubicBezTo>
                    <a:cubicBezTo>
                      <a:pt x="1199" y="1222"/>
                      <a:pt x="937" y="557"/>
                      <a:pt x="765" y="210"/>
                    </a:cubicBezTo>
                    <a:cubicBezTo>
                      <a:pt x="698" y="80"/>
                      <a:pt x="563" y="0"/>
                      <a:pt x="419"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2260552" y="2620230"/>
                <a:ext cx="125585" cy="231822"/>
              </a:xfrm>
              <a:custGeom>
                <a:rect b="b" l="l" r="r" t="t"/>
                <a:pathLst>
                  <a:path extrusionOk="0" h="3783" w="2100">
                    <a:moveTo>
                      <a:pt x="679" y="1"/>
                    </a:moveTo>
                    <a:cubicBezTo>
                      <a:pt x="531" y="1"/>
                      <a:pt x="399" y="91"/>
                      <a:pt x="338" y="224"/>
                    </a:cubicBezTo>
                    <a:cubicBezTo>
                      <a:pt x="205" y="544"/>
                      <a:pt x="0" y="1148"/>
                      <a:pt x="0" y="1889"/>
                    </a:cubicBezTo>
                    <a:cubicBezTo>
                      <a:pt x="0" y="2635"/>
                      <a:pt x="205" y="3234"/>
                      <a:pt x="338" y="3553"/>
                    </a:cubicBezTo>
                    <a:cubicBezTo>
                      <a:pt x="399" y="3692"/>
                      <a:pt x="532" y="3782"/>
                      <a:pt x="681" y="3782"/>
                    </a:cubicBezTo>
                    <a:cubicBezTo>
                      <a:pt x="694" y="3782"/>
                      <a:pt x="706" y="3781"/>
                      <a:pt x="719" y="3780"/>
                    </a:cubicBezTo>
                    <a:lnTo>
                      <a:pt x="1741" y="3682"/>
                    </a:lnTo>
                    <a:cubicBezTo>
                      <a:pt x="1949" y="3660"/>
                      <a:pt x="2100" y="3473"/>
                      <a:pt x="2078" y="3270"/>
                    </a:cubicBezTo>
                    <a:lnTo>
                      <a:pt x="2020" y="2781"/>
                    </a:lnTo>
                    <a:cubicBezTo>
                      <a:pt x="1954" y="2191"/>
                      <a:pt x="1954" y="1592"/>
                      <a:pt x="2020" y="997"/>
                    </a:cubicBezTo>
                    <a:lnTo>
                      <a:pt x="2078" y="513"/>
                    </a:lnTo>
                    <a:cubicBezTo>
                      <a:pt x="2100" y="304"/>
                      <a:pt x="1949" y="118"/>
                      <a:pt x="1741" y="101"/>
                    </a:cubicBezTo>
                    <a:lnTo>
                      <a:pt x="719" y="3"/>
                    </a:lnTo>
                    <a:cubicBezTo>
                      <a:pt x="706" y="1"/>
                      <a:pt x="692" y="1"/>
                      <a:pt x="679" y="1"/>
                    </a:cubicBezTo>
                    <a:close/>
                  </a:path>
                </a:pathLst>
              </a:custGeom>
              <a:solidFill>
                <a:srgbClr val="08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2357968" y="2853458"/>
                <a:ext cx="344582" cy="33765"/>
              </a:xfrm>
              <a:custGeom>
                <a:rect b="b" l="l" r="r" t="t"/>
                <a:pathLst>
                  <a:path extrusionOk="0" h="551" w="5762">
                    <a:moveTo>
                      <a:pt x="3174" y="1"/>
                    </a:moveTo>
                    <a:cubicBezTo>
                      <a:pt x="1421" y="1"/>
                      <a:pt x="0" y="124"/>
                      <a:pt x="0" y="276"/>
                    </a:cubicBezTo>
                    <a:cubicBezTo>
                      <a:pt x="0" y="427"/>
                      <a:pt x="1421" y="550"/>
                      <a:pt x="3174" y="550"/>
                    </a:cubicBezTo>
                    <a:cubicBezTo>
                      <a:pt x="4932" y="550"/>
                      <a:pt x="5762" y="427"/>
                      <a:pt x="5762" y="276"/>
                    </a:cubicBezTo>
                    <a:cubicBezTo>
                      <a:pt x="5762" y="124"/>
                      <a:pt x="4932" y="1"/>
                      <a:pt x="3174" y="1"/>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2188132" y="2823860"/>
                <a:ext cx="51610" cy="62077"/>
              </a:xfrm>
              <a:custGeom>
                <a:rect b="b" l="l" r="r" t="t"/>
                <a:pathLst>
                  <a:path extrusionOk="0" h="1013" w="863">
                    <a:moveTo>
                      <a:pt x="37" y="1"/>
                    </a:moveTo>
                    <a:cubicBezTo>
                      <a:pt x="18" y="1"/>
                      <a:pt x="0" y="14"/>
                      <a:pt x="0" y="40"/>
                    </a:cubicBezTo>
                    <a:cubicBezTo>
                      <a:pt x="0" y="293"/>
                      <a:pt x="97" y="545"/>
                      <a:pt x="293" y="740"/>
                    </a:cubicBezTo>
                    <a:cubicBezTo>
                      <a:pt x="439" y="883"/>
                      <a:pt x="617" y="976"/>
                      <a:pt x="803" y="1012"/>
                    </a:cubicBezTo>
                    <a:cubicBezTo>
                      <a:pt x="806" y="1013"/>
                      <a:pt x="809" y="1013"/>
                      <a:pt x="812" y="1013"/>
                    </a:cubicBezTo>
                    <a:cubicBezTo>
                      <a:pt x="846" y="1013"/>
                      <a:pt x="863" y="965"/>
                      <a:pt x="830" y="941"/>
                    </a:cubicBezTo>
                    <a:cubicBezTo>
                      <a:pt x="719" y="869"/>
                      <a:pt x="608" y="781"/>
                      <a:pt x="506" y="679"/>
                    </a:cubicBezTo>
                    <a:cubicBezTo>
                      <a:pt x="306" y="479"/>
                      <a:pt x="160" y="253"/>
                      <a:pt x="71" y="27"/>
                    </a:cubicBezTo>
                    <a:cubicBezTo>
                      <a:pt x="65" y="9"/>
                      <a:pt x="51" y="1"/>
                      <a:pt x="37" y="1"/>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2938458" y="2829130"/>
                <a:ext cx="86474" cy="60912"/>
              </a:xfrm>
              <a:custGeom>
                <a:rect b="b" l="l" r="r" t="t"/>
                <a:pathLst>
                  <a:path extrusionOk="0" h="994" w="1446">
                    <a:moveTo>
                      <a:pt x="1386" y="0"/>
                    </a:moveTo>
                    <a:cubicBezTo>
                      <a:pt x="1371" y="0"/>
                      <a:pt x="1356" y="6"/>
                      <a:pt x="1345" y="21"/>
                    </a:cubicBezTo>
                    <a:cubicBezTo>
                      <a:pt x="1234" y="158"/>
                      <a:pt x="1105" y="291"/>
                      <a:pt x="959" y="410"/>
                    </a:cubicBezTo>
                    <a:cubicBezTo>
                      <a:pt x="675" y="646"/>
                      <a:pt x="359" y="806"/>
                      <a:pt x="54" y="890"/>
                    </a:cubicBezTo>
                    <a:cubicBezTo>
                      <a:pt x="0" y="904"/>
                      <a:pt x="5" y="984"/>
                      <a:pt x="62" y="988"/>
                    </a:cubicBezTo>
                    <a:cubicBezTo>
                      <a:pt x="102" y="992"/>
                      <a:pt x="142" y="993"/>
                      <a:pt x="182" y="993"/>
                    </a:cubicBezTo>
                    <a:cubicBezTo>
                      <a:pt x="477" y="993"/>
                      <a:pt x="770" y="894"/>
                      <a:pt x="1012" y="695"/>
                    </a:cubicBezTo>
                    <a:cubicBezTo>
                      <a:pt x="1221" y="527"/>
                      <a:pt x="1363" y="304"/>
                      <a:pt x="1434" y="64"/>
                    </a:cubicBezTo>
                    <a:cubicBezTo>
                      <a:pt x="1446" y="28"/>
                      <a:pt x="1417" y="0"/>
                      <a:pt x="13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2938458" y="2873558"/>
                <a:ext cx="36659" cy="16484"/>
              </a:xfrm>
              <a:custGeom>
                <a:rect b="b" l="l" r="r" t="t"/>
                <a:pathLst>
                  <a:path extrusionOk="0" h="269" w="613">
                    <a:moveTo>
                      <a:pt x="471" y="1"/>
                    </a:moveTo>
                    <a:cubicBezTo>
                      <a:pt x="333" y="72"/>
                      <a:pt x="191" y="125"/>
                      <a:pt x="54" y="165"/>
                    </a:cubicBezTo>
                    <a:cubicBezTo>
                      <a:pt x="0" y="179"/>
                      <a:pt x="5" y="259"/>
                      <a:pt x="62" y="263"/>
                    </a:cubicBezTo>
                    <a:cubicBezTo>
                      <a:pt x="101" y="267"/>
                      <a:pt x="139" y="268"/>
                      <a:pt x="177" y="268"/>
                    </a:cubicBezTo>
                    <a:cubicBezTo>
                      <a:pt x="325" y="268"/>
                      <a:pt x="472" y="241"/>
                      <a:pt x="613" y="191"/>
                    </a:cubicBezTo>
                    <a:cubicBezTo>
                      <a:pt x="564" y="130"/>
                      <a:pt x="515" y="68"/>
                      <a:pt x="471" y="1"/>
                    </a:cubicBezTo>
                    <a:close/>
                  </a:path>
                </a:pathLst>
              </a:custGeom>
              <a:solidFill>
                <a:srgbClr val="DC99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2531033" y="2842060"/>
                <a:ext cx="29542" cy="53926"/>
              </a:xfrm>
              <a:custGeom>
                <a:rect b="b" l="l" r="r" t="t"/>
                <a:pathLst>
                  <a:path extrusionOk="0" h="880" w="494">
                    <a:moveTo>
                      <a:pt x="0" y="0"/>
                    </a:moveTo>
                    <a:lnTo>
                      <a:pt x="0" y="879"/>
                    </a:lnTo>
                    <a:lnTo>
                      <a:pt x="493" y="879"/>
                    </a:lnTo>
                    <a:lnTo>
                      <a:pt x="493" y="0"/>
                    </a:ln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2402281" y="2842060"/>
                <a:ext cx="7236" cy="53926"/>
              </a:xfrm>
              <a:custGeom>
                <a:rect b="b" l="l" r="r" t="t"/>
                <a:pathLst>
                  <a:path extrusionOk="0" h="880" w="121">
                    <a:moveTo>
                      <a:pt x="0" y="0"/>
                    </a:moveTo>
                    <a:lnTo>
                      <a:pt x="0" y="879"/>
                    </a:lnTo>
                    <a:lnTo>
                      <a:pt x="121" y="879"/>
                    </a:lnTo>
                    <a:lnTo>
                      <a:pt x="121" y="0"/>
                    </a:lnTo>
                    <a:close/>
                  </a:path>
                </a:pathLst>
              </a:custGeom>
              <a:solidFill>
                <a:srgbClr val="C750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2200033" y="2621578"/>
                <a:ext cx="74634" cy="28495"/>
              </a:xfrm>
              <a:custGeom>
                <a:rect b="b" l="l" r="r" t="t"/>
                <a:pathLst>
                  <a:path extrusionOk="0" h="465" w="1248">
                    <a:moveTo>
                      <a:pt x="980" y="1"/>
                    </a:moveTo>
                    <a:cubicBezTo>
                      <a:pt x="520" y="1"/>
                      <a:pt x="0" y="464"/>
                      <a:pt x="0" y="464"/>
                    </a:cubicBezTo>
                    <a:lnTo>
                      <a:pt x="1248" y="65"/>
                    </a:lnTo>
                    <a:cubicBezTo>
                      <a:pt x="1164" y="20"/>
                      <a:pt x="1074" y="1"/>
                      <a:pt x="980" y="1"/>
                    </a:cubicBezTo>
                    <a:close/>
                  </a:path>
                </a:pathLst>
              </a:custGeom>
              <a:solidFill>
                <a:srgbClr val="C25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2200033" y="2821899"/>
                <a:ext cx="74634" cy="28740"/>
              </a:xfrm>
              <a:custGeom>
                <a:rect b="b" l="l" r="r" t="t"/>
                <a:pathLst>
                  <a:path extrusionOk="0" h="469" w="1248">
                    <a:moveTo>
                      <a:pt x="0" y="0"/>
                    </a:moveTo>
                    <a:cubicBezTo>
                      <a:pt x="1" y="0"/>
                      <a:pt x="521" y="469"/>
                      <a:pt x="982" y="469"/>
                    </a:cubicBezTo>
                    <a:cubicBezTo>
                      <a:pt x="1075" y="469"/>
                      <a:pt x="1165" y="450"/>
                      <a:pt x="1248" y="405"/>
                    </a:cubicBezTo>
                    <a:lnTo>
                      <a:pt x="0" y="0"/>
                    </a:lnTo>
                    <a:close/>
                  </a:path>
                </a:pathLst>
              </a:custGeom>
              <a:solidFill>
                <a:srgbClr val="C25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2693214" y="2694929"/>
                <a:ext cx="22845" cy="82176"/>
              </a:xfrm>
              <a:custGeom>
                <a:rect b="b" l="l" r="r" t="t"/>
                <a:pathLst>
                  <a:path extrusionOk="0" h="1341" w="382">
                    <a:moveTo>
                      <a:pt x="182" y="0"/>
                    </a:moveTo>
                    <a:cubicBezTo>
                      <a:pt x="84" y="0"/>
                      <a:pt x="0" y="84"/>
                      <a:pt x="0" y="181"/>
                    </a:cubicBezTo>
                    <a:lnTo>
                      <a:pt x="0" y="1162"/>
                    </a:lnTo>
                    <a:cubicBezTo>
                      <a:pt x="0" y="1260"/>
                      <a:pt x="84" y="1340"/>
                      <a:pt x="182" y="1340"/>
                    </a:cubicBezTo>
                    <a:lnTo>
                      <a:pt x="199" y="1340"/>
                    </a:lnTo>
                    <a:cubicBezTo>
                      <a:pt x="297" y="1340"/>
                      <a:pt x="382" y="1260"/>
                      <a:pt x="382" y="1162"/>
                    </a:cubicBezTo>
                    <a:lnTo>
                      <a:pt x="382" y="181"/>
                    </a:lnTo>
                    <a:cubicBezTo>
                      <a:pt x="382" y="84"/>
                      <a:pt x="297" y="0"/>
                      <a:pt x="199" y="0"/>
                    </a:cubicBezTo>
                    <a:close/>
                  </a:path>
                </a:pathLst>
              </a:custGeom>
              <a:solidFill>
                <a:srgbClr val="2641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2187056" y="2656262"/>
                <a:ext cx="61058" cy="155100"/>
              </a:xfrm>
              <a:custGeom>
                <a:rect b="b" l="l" r="r" t="t"/>
                <a:pathLst>
                  <a:path extrusionOk="0" h="2531" w="1021">
                    <a:moveTo>
                      <a:pt x="582" y="1"/>
                    </a:moveTo>
                    <a:cubicBezTo>
                      <a:pt x="311" y="1"/>
                      <a:pt x="89" y="205"/>
                      <a:pt x="62" y="476"/>
                    </a:cubicBezTo>
                    <a:cubicBezTo>
                      <a:pt x="4" y="1008"/>
                      <a:pt x="0" y="1537"/>
                      <a:pt x="58" y="2055"/>
                    </a:cubicBezTo>
                    <a:cubicBezTo>
                      <a:pt x="84" y="2326"/>
                      <a:pt x="311" y="2531"/>
                      <a:pt x="577" y="2531"/>
                    </a:cubicBezTo>
                    <a:lnTo>
                      <a:pt x="1021" y="2531"/>
                    </a:lnTo>
                    <a:cubicBezTo>
                      <a:pt x="906" y="1687"/>
                      <a:pt x="906" y="844"/>
                      <a:pt x="1021" y="1"/>
                    </a:cubicBezTo>
                    <a:close/>
                  </a:path>
                </a:pathLst>
              </a:custGeom>
              <a:solidFill>
                <a:srgbClr val="C250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6" name="Google Shape;646;p21"/>
          <p:cNvSpPr txBox="1"/>
          <p:nvPr/>
        </p:nvSpPr>
        <p:spPr>
          <a:xfrm>
            <a:off x="5607400" y="1500600"/>
            <a:ext cx="378600" cy="32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A</a:t>
            </a:r>
            <a:endParaRPr sz="1200">
              <a:solidFill>
                <a:schemeClr val="dk1"/>
              </a:solidFill>
              <a:latin typeface="Krona One"/>
              <a:ea typeface="Krona One"/>
              <a:cs typeface="Krona One"/>
              <a:sym typeface="Krona One"/>
            </a:endParaRPr>
          </a:p>
        </p:txBody>
      </p:sp>
      <p:sp>
        <p:nvSpPr>
          <p:cNvPr id="647" name="Google Shape;647;p21"/>
          <p:cNvSpPr txBox="1"/>
          <p:nvPr/>
        </p:nvSpPr>
        <p:spPr>
          <a:xfrm>
            <a:off x="5607388" y="2444963"/>
            <a:ext cx="378600" cy="324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Krona One"/>
                <a:ea typeface="Krona One"/>
                <a:cs typeface="Krona One"/>
                <a:sym typeface="Krona One"/>
              </a:rPr>
              <a:t>B</a:t>
            </a:r>
            <a:endParaRPr sz="1200">
              <a:solidFill>
                <a:schemeClr val="lt1"/>
              </a:solidFill>
              <a:latin typeface="Krona One"/>
              <a:ea typeface="Krona One"/>
              <a:cs typeface="Krona One"/>
              <a:sym typeface="Krona One"/>
            </a:endParaRPr>
          </a:p>
        </p:txBody>
      </p:sp>
      <p:sp>
        <p:nvSpPr>
          <p:cNvPr id="648" name="Google Shape;648;p21"/>
          <p:cNvSpPr txBox="1"/>
          <p:nvPr/>
        </p:nvSpPr>
        <p:spPr>
          <a:xfrm>
            <a:off x="6419863" y="3389325"/>
            <a:ext cx="378600" cy="32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Krona One"/>
                <a:ea typeface="Krona One"/>
                <a:cs typeface="Krona One"/>
                <a:sym typeface="Krona One"/>
              </a:rPr>
              <a:t>C</a:t>
            </a:r>
            <a:endParaRPr sz="1200">
              <a:solidFill>
                <a:schemeClr val="lt1"/>
              </a:solidFill>
              <a:latin typeface="Krona One"/>
              <a:ea typeface="Krona One"/>
              <a:cs typeface="Krona One"/>
              <a:sym typeface="Krona One"/>
            </a:endParaRPr>
          </a:p>
        </p:txBody>
      </p:sp>
      <p:sp>
        <p:nvSpPr>
          <p:cNvPr id="649" name="Google Shape;649;p21"/>
          <p:cNvSpPr txBox="1"/>
          <p:nvPr/>
        </p:nvSpPr>
        <p:spPr>
          <a:xfrm>
            <a:off x="658250" y="3575525"/>
            <a:ext cx="339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Ubuntu"/>
                <a:ea typeface="Ubuntu"/>
                <a:cs typeface="Ubuntu"/>
                <a:sym typeface="Ubuntu"/>
              </a:rPr>
              <a:t>// Nombre : 15 </a:t>
            </a:r>
            <a:endParaRPr b="1" sz="1600">
              <a:solidFill>
                <a:schemeClr val="dk1"/>
              </a:solidFill>
              <a:latin typeface="Ubuntu"/>
              <a:ea typeface="Ubuntu"/>
              <a:cs typeface="Ubuntu"/>
              <a:sym typeface="Ubuntu"/>
            </a:endParaRPr>
          </a:p>
        </p:txBody>
      </p:sp>
    </p:spTree>
  </p:cSld>
  <p:clrMapOvr>
    <a:masterClrMapping/>
  </p:clrMapOvr>
</p:sld>
</file>

<file path=ppt/theme/theme1.xml><?xml version="1.0" encoding="utf-8"?>
<a:theme xmlns:a="http://schemas.openxmlformats.org/drawingml/2006/main" xmlns:r="http://schemas.openxmlformats.org/officeDocument/2006/relationships" name="Driving Center Infographics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